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51"/>
  </p:notesMasterIdLst>
  <p:sldIdLst>
    <p:sldId id="311" r:id="rId4"/>
    <p:sldId id="339" r:id="rId5"/>
    <p:sldId id="323" r:id="rId6"/>
    <p:sldId id="324" r:id="rId7"/>
    <p:sldId id="274" r:id="rId8"/>
    <p:sldId id="295" r:id="rId9"/>
    <p:sldId id="333" r:id="rId10"/>
    <p:sldId id="257" r:id="rId11"/>
    <p:sldId id="273" r:id="rId12"/>
    <p:sldId id="294" r:id="rId13"/>
    <p:sldId id="332" r:id="rId14"/>
    <p:sldId id="259" r:id="rId15"/>
    <p:sldId id="284" r:id="rId16"/>
    <p:sldId id="329" r:id="rId17"/>
    <p:sldId id="268" r:id="rId18"/>
    <p:sldId id="269" r:id="rId19"/>
    <p:sldId id="262" r:id="rId20"/>
    <p:sldId id="270" r:id="rId21"/>
    <p:sldId id="271" r:id="rId22"/>
    <p:sldId id="330" r:id="rId23"/>
    <p:sldId id="334" r:id="rId24"/>
    <p:sldId id="335" r:id="rId25"/>
    <p:sldId id="336" r:id="rId26"/>
    <p:sldId id="337" r:id="rId27"/>
    <p:sldId id="338" r:id="rId28"/>
    <p:sldId id="264" r:id="rId29"/>
    <p:sldId id="296" r:id="rId30"/>
    <p:sldId id="265" r:id="rId31"/>
    <p:sldId id="326" r:id="rId32"/>
    <p:sldId id="266" r:id="rId33"/>
    <p:sldId id="267" r:id="rId34"/>
    <p:sldId id="287" r:id="rId35"/>
    <p:sldId id="290" r:id="rId36"/>
    <p:sldId id="292" r:id="rId37"/>
    <p:sldId id="297" r:id="rId38"/>
    <p:sldId id="298" r:id="rId39"/>
    <p:sldId id="299" r:id="rId40"/>
    <p:sldId id="300" r:id="rId41"/>
    <p:sldId id="308" r:id="rId42"/>
    <p:sldId id="313" r:id="rId43"/>
    <p:sldId id="331" r:id="rId44"/>
    <p:sldId id="314" r:id="rId45"/>
    <p:sldId id="310" r:id="rId46"/>
    <p:sldId id="309" r:id="rId47"/>
    <p:sldId id="317" r:id="rId48"/>
    <p:sldId id="318" r:id="rId49"/>
    <p:sldId id="263"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3E9D07-152D-465B-91AD-BC7EFD8CFD1B}" v="28" dt="2021-12-02T14:09:00.0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161" autoAdjust="0"/>
    <p:restoredTop sz="94660"/>
  </p:normalViewPr>
  <p:slideViewPr>
    <p:cSldViewPr snapToGrid="0">
      <p:cViewPr varScale="1">
        <p:scale>
          <a:sx n="108" d="100"/>
          <a:sy n="108" d="100"/>
        </p:scale>
        <p:origin x="24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viewProps" Target="viewProp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microsoft.com/office/2016/11/relationships/changesInfo" Target="changesInfos/changesInfo1.xml"/><Relationship Id="rId8" Type="http://schemas.openxmlformats.org/officeDocument/2006/relationships/slide" Target="slides/slide5.xml"/><Relationship Id="rId5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microsoft.com/office/2015/10/relationships/revisionInfo" Target="revisionInfo.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lly Paz" userId="28eb7356-61dc-48ef-8408-7c21dafef33f" providerId="ADAL" clId="{B33E9D07-152D-465B-91AD-BC7EFD8CFD1B}"/>
    <pc:docChg chg="undo custSel addSld delSld modSld sldOrd">
      <pc:chgData name="Tilly Paz" userId="28eb7356-61dc-48ef-8408-7c21dafef33f" providerId="ADAL" clId="{B33E9D07-152D-465B-91AD-BC7EFD8CFD1B}" dt="2021-12-02T16:18:49.795" v="4383" actId="113"/>
      <pc:docMkLst>
        <pc:docMk/>
      </pc:docMkLst>
      <pc:sldChg chg="addSp modSp mod setBg">
        <pc:chgData name="Tilly Paz" userId="28eb7356-61dc-48ef-8408-7c21dafef33f" providerId="ADAL" clId="{B33E9D07-152D-465B-91AD-BC7EFD8CFD1B}" dt="2021-12-02T13:26:06.598" v="2541" actId="26606"/>
        <pc:sldMkLst>
          <pc:docMk/>
          <pc:sldMk cId="0" sldId="257"/>
        </pc:sldMkLst>
        <pc:spChg chg="mod">
          <ac:chgData name="Tilly Paz" userId="28eb7356-61dc-48ef-8408-7c21dafef33f" providerId="ADAL" clId="{B33E9D07-152D-465B-91AD-BC7EFD8CFD1B}" dt="2021-12-02T13:26:06.598" v="2541" actId="26606"/>
          <ac:spMkLst>
            <pc:docMk/>
            <pc:sldMk cId="0" sldId="257"/>
            <ac:spMk id="2" creationId="{00000000-0000-0000-0000-000000000000}"/>
          </ac:spMkLst>
        </pc:spChg>
        <pc:spChg chg="mod">
          <ac:chgData name="Tilly Paz" userId="28eb7356-61dc-48ef-8408-7c21dafef33f" providerId="ADAL" clId="{B33E9D07-152D-465B-91AD-BC7EFD8CFD1B}" dt="2021-12-02T13:26:06.598" v="2541" actId="26606"/>
          <ac:spMkLst>
            <pc:docMk/>
            <pc:sldMk cId="0" sldId="257"/>
            <ac:spMk id="3" creationId="{00000000-0000-0000-0000-000000000000}"/>
          </ac:spMkLst>
        </pc:spChg>
        <pc:spChg chg="add">
          <ac:chgData name="Tilly Paz" userId="28eb7356-61dc-48ef-8408-7c21dafef33f" providerId="ADAL" clId="{B33E9D07-152D-465B-91AD-BC7EFD8CFD1B}" dt="2021-12-02T13:26:06.598" v="2541" actId="26606"/>
          <ac:spMkLst>
            <pc:docMk/>
            <pc:sldMk cId="0" sldId="257"/>
            <ac:spMk id="8" creationId="{AC17DE74-01C9-4859-B65A-85CF999E8580}"/>
          </ac:spMkLst>
        </pc:spChg>
        <pc:spChg chg="add">
          <ac:chgData name="Tilly Paz" userId="28eb7356-61dc-48ef-8408-7c21dafef33f" providerId="ADAL" clId="{B33E9D07-152D-465B-91AD-BC7EFD8CFD1B}" dt="2021-12-02T13:26:06.598" v="2541" actId="26606"/>
          <ac:spMkLst>
            <pc:docMk/>
            <pc:sldMk cId="0" sldId="257"/>
            <ac:spMk id="10" creationId="{068C0432-0E90-4CC1-8CD3-D44A90DF07EF}"/>
          </ac:spMkLst>
        </pc:spChg>
      </pc:sldChg>
      <pc:sldChg chg="addSp modSp mod setBg">
        <pc:chgData name="Tilly Paz" userId="28eb7356-61dc-48ef-8408-7c21dafef33f" providerId="ADAL" clId="{B33E9D07-152D-465B-91AD-BC7EFD8CFD1B}" dt="2021-12-02T13:26:38.327" v="2544" actId="6549"/>
        <pc:sldMkLst>
          <pc:docMk/>
          <pc:sldMk cId="0" sldId="259"/>
        </pc:sldMkLst>
        <pc:spChg chg="mod">
          <ac:chgData name="Tilly Paz" userId="28eb7356-61dc-48ef-8408-7c21dafef33f" providerId="ADAL" clId="{B33E9D07-152D-465B-91AD-BC7EFD8CFD1B}" dt="2021-12-02T13:26:30.093" v="2542" actId="26606"/>
          <ac:spMkLst>
            <pc:docMk/>
            <pc:sldMk cId="0" sldId="259"/>
            <ac:spMk id="2" creationId="{00000000-0000-0000-0000-000000000000}"/>
          </ac:spMkLst>
        </pc:spChg>
        <pc:spChg chg="mod">
          <ac:chgData name="Tilly Paz" userId="28eb7356-61dc-48ef-8408-7c21dafef33f" providerId="ADAL" clId="{B33E9D07-152D-465B-91AD-BC7EFD8CFD1B}" dt="2021-12-02T13:26:38.327" v="2544" actId="6549"/>
          <ac:spMkLst>
            <pc:docMk/>
            <pc:sldMk cId="0" sldId="259"/>
            <ac:spMk id="3" creationId="{00000000-0000-0000-0000-000000000000}"/>
          </ac:spMkLst>
        </pc:spChg>
        <pc:spChg chg="add">
          <ac:chgData name="Tilly Paz" userId="28eb7356-61dc-48ef-8408-7c21dafef33f" providerId="ADAL" clId="{B33E9D07-152D-465B-91AD-BC7EFD8CFD1B}" dt="2021-12-02T13:26:30.093" v="2542" actId="26606"/>
          <ac:spMkLst>
            <pc:docMk/>
            <pc:sldMk cId="0" sldId="259"/>
            <ac:spMk id="8" creationId="{100EDD19-6802-4EC3-95CE-CFFAB042CFD6}"/>
          </ac:spMkLst>
        </pc:spChg>
        <pc:spChg chg="add">
          <ac:chgData name="Tilly Paz" userId="28eb7356-61dc-48ef-8408-7c21dafef33f" providerId="ADAL" clId="{B33E9D07-152D-465B-91AD-BC7EFD8CFD1B}" dt="2021-12-02T13:26:30.093" v="2542" actId="26606"/>
          <ac:spMkLst>
            <pc:docMk/>
            <pc:sldMk cId="0" sldId="259"/>
            <ac:spMk id="10" creationId="{DB17E863-922E-4C26-BD64-E8FD41D28661}"/>
          </ac:spMkLst>
        </pc:spChg>
      </pc:sldChg>
      <pc:sldChg chg="addSp modSp mod ord setBg">
        <pc:chgData name="Tilly Paz" userId="28eb7356-61dc-48ef-8408-7c21dafef33f" providerId="ADAL" clId="{B33E9D07-152D-465B-91AD-BC7EFD8CFD1B}" dt="2021-12-02T13:29:39.269" v="2579" actId="14100"/>
        <pc:sldMkLst>
          <pc:docMk/>
          <pc:sldMk cId="0" sldId="262"/>
        </pc:sldMkLst>
        <pc:spChg chg="mod">
          <ac:chgData name="Tilly Paz" userId="28eb7356-61dc-48ef-8408-7c21dafef33f" providerId="ADAL" clId="{B33E9D07-152D-465B-91AD-BC7EFD8CFD1B}" dt="2021-12-02T13:29:28.857" v="2577" actId="26606"/>
          <ac:spMkLst>
            <pc:docMk/>
            <pc:sldMk cId="0" sldId="262"/>
            <ac:spMk id="2" creationId="{00000000-0000-0000-0000-000000000000}"/>
          </ac:spMkLst>
        </pc:spChg>
        <pc:spChg chg="mod">
          <ac:chgData name="Tilly Paz" userId="28eb7356-61dc-48ef-8408-7c21dafef33f" providerId="ADAL" clId="{B33E9D07-152D-465B-91AD-BC7EFD8CFD1B}" dt="2021-12-02T13:29:39.269" v="2579" actId="14100"/>
          <ac:spMkLst>
            <pc:docMk/>
            <pc:sldMk cId="0" sldId="262"/>
            <ac:spMk id="3" creationId="{00000000-0000-0000-0000-000000000000}"/>
          </ac:spMkLst>
        </pc:spChg>
        <pc:spChg chg="add">
          <ac:chgData name="Tilly Paz" userId="28eb7356-61dc-48ef-8408-7c21dafef33f" providerId="ADAL" clId="{B33E9D07-152D-465B-91AD-BC7EFD8CFD1B}" dt="2021-12-02T13:29:28.857" v="2577" actId="26606"/>
          <ac:spMkLst>
            <pc:docMk/>
            <pc:sldMk cId="0" sldId="262"/>
            <ac:spMk id="8" creationId="{C05CBC3C-2E5A-4839-8B9B-2E5A6ADF0F58}"/>
          </ac:spMkLst>
        </pc:spChg>
        <pc:spChg chg="add">
          <ac:chgData name="Tilly Paz" userId="28eb7356-61dc-48ef-8408-7c21dafef33f" providerId="ADAL" clId="{B33E9D07-152D-465B-91AD-BC7EFD8CFD1B}" dt="2021-12-02T13:29:28.857" v="2577" actId="26606"/>
          <ac:spMkLst>
            <pc:docMk/>
            <pc:sldMk cId="0" sldId="262"/>
            <ac:spMk id="10" creationId="{827FF362-FC97-4BF5-949B-D4ADFA26E457}"/>
          </ac:spMkLst>
        </pc:spChg>
      </pc:sldChg>
      <pc:sldChg chg="addSp delSp modSp mod setBg">
        <pc:chgData name="Tilly Paz" userId="28eb7356-61dc-48ef-8408-7c21dafef33f" providerId="ADAL" clId="{B33E9D07-152D-465B-91AD-BC7EFD8CFD1B}" dt="2021-12-02T13:32:59.673" v="2609" actId="14100"/>
        <pc:sldMkLst>
          <pc:docMk/>
          <pc:sldMk cId="0" sldId="264"/>
        </pc:sldMkLst>
        <pc:spChg chg="mod">
          <ac:chgData name="Tilly Paz" userId="28eb7356-61dc-48ef-8408-7c21dafef33f" providerId="ADAL" clId="{B33E9D07-152D-465B-91AD-BC7EFD8CFD1B}" dt="2021-12-02T13:32:42.825" v="2605" actId="26606"/>
          <ac:spMkLst>
            <pc:docMk/>
            <pc:sldMk cId="0" sldId="264"/>
            <ac:spMk id="2" creationId="{00000000-0000-0000-0000-000000000000}"/>
          </ac:spMkLst>
        </pc:spChg>
        <pc:spChg chg="mod">
          <ac:chgData name="Tilly Paz" userId="28eb7356-61dc-48ef-8408-7c21dafef33f" providerId="ADAL" clId="{B33E9D07-152D-465B-91AD-BC7EFD8CFD1B}" dt="2021-12-02T13:32:59.673" v="2609" actId="14100"/>
          <ac:spMkLst>
            <pc:docMk/>
            <pc:sldMk cId="0" sldId="264"/>
            <ac:spMk id="3" creationId="{00000000-0000-0000-0000-000000000000}"/>
          </ac:spMkLst>
        </pc:spChg>
        <pc:spChg chg="add del">
          <ac:chgData name="Tilly Paz" userId="28eb7356-61dc-48ef-8408-7c21dafef33f" providerId="ADAL" clId="{B33E9D07-152D-465B-91AD-BC7EFD8CFD1B}" dt="2021-12-02T13:31:39.700" v="2595" actId="26606"/>
          <ac:spMkLst>
            <pc:docMk/>
            <pc:sldMk cId="0" sldId="264"/>
            <ac:spMk id="8" creationId="{1C799903-48D5-4A31-A1A2-541072D9771E}"/>
          </ac:spMkLst>
        </pc:spChg>
        <pc:spChg chg="add del">
          <ac:chgData name="Tilly Paz" userId="28eb7356-61dc-48ef-8408-7c21dafef33f" providerId="ADAL" clId="{B33E9D07-152D-465B-91AD-BC7EFD8CFD1B}" dt="2021-12-02T13:31:39.700" v="2595" actId="26606"/>
          <ac:spMkLst>
            <pc:docMk/>
            <pc:sldMk cId="0" sldId="264"/>
            <ac:spMk id="10" creationId="{8EFFF109-FC58-4FD3-BE05-9775A1310F55}"/>
          </ac:spMkLst>
        </pc:spChg>
        <pc:spChg chg="add del">
          <ac:chgData name="Tilly Paz" userId="28eb7356-61dc-48ef-8408-7c21dafef33f" providerId="ADAL" clId="{B33E9D07-152D-465B-91AD-BC7EFD8CFD1B}" dt="2021-12-02T13:31:39.700" v="2595" actId="26606"/>
          <ac:spMkLst>
            <pc:docMk/>
            <pc:sldMk cId="0" sldId="264"/>
            <ac:spMk id="12" creationId="{E1B96AD6-92A9-4273-A62B-96A1C3E0BA95}"/>
          </ac:spMkLst>
        </pc:spChg>
        <pc:spChg chg="add del">
          <ac:chgData name="Tilly Paz" userId="28eb7356-61dc-48ef-8408-7c21dafef33f" providerId="ADAL" clId="{B33E9D07-152D-465B-91AD-BC7EFD8CFD1B}" dt="2021-12-02T13:31:39.700" v="2595" actId="26606"/>
          <ac:spMkLst>
            <pc:docMk/>
            <pc:sldMk cId="0" sldId="264"/>
            <ac:spMk id="14" creationId="{463EEC44-1BA3-44ED-81FC-A644B04B2A44}"/>
          </ac:spMkLst>
        </pc:spChg>
        <pc:spChg chg="add del">
          <ac:chgData name="Tilly Paz" userId="28eb7356-61dc-48ef-8408-7c21dafef33f" providerId="ADAL" clId="{B33E9D07-152D-465B-91AD-BC7EFD8CFD1B}" dt="2021-12-02T13:32:42.825" v="2605" actId="26606"/>
          <ac:spMkLst>
            <pc:docMk/>
            <pc:sldMk cId="0" sldId="264"/>
            <ac:spMk id="16" creationId="{081EA652-8C6A-4E69-BEB9-170809474553}"/>
          </ac:spMkLst>
        </pc:spChg>
        <pc:spChg chg="add del">
          <ac:chgData name="Tilly Paz" userId="28eb7356-61dc-48ef-8408-7c21dafef33f" providerId="ADAL" clId="{B33E9D07-152D-465B-91AD-BC7EFD8CFD1B}" dt="2021-12-02T13:32:42.825" v="2605" actId="26606"/>
          <ac:spMkLst>
            <pc:docMk/>
            <pc:sldMk cId="0" sldId="264"/>
            <ac:spMk id="17" creationId="{5298780A-33B9-4EA2-8F67-DE68AD62841B}"/>
          </ac:spMkLst>
        </pc:spChg>
        <pc:spChg chg="add del">
          <ac:chgData name="Tilly Paz" userId="28eb7356-61dc-48ef-8408-7c21dafef33f" providerId="ADAL" clId="{B33E9D07-152D-465B-91AD-BC7EFD8CFD1B}" dt="2021-12-02T13:32:42.825" v="2605" actId="26606"/>
          <ac:spMkLst>
            <pc:docMk/>
            <pc:sldMk cId="0" sldId="264"/>
            <ac:spMk id="18" creationId="{7F488E8B-4E1E-4402-8935-D4E6C02615C7}"/>
          </ac:spMkLst>
        </pc:spChg>
        <pc:spChg chg="add">
          <ac:chgData name="Tilly Paz" userId="28eb7356-61dc-48ef-8408-7c21dafef33f" providerId="ADAL" clId="{B33E9D07-152D-465B-91AD-BC7EFD8CFD1B}" dt="2021-12-02T13:32:42.825" v="2605" actId="26606"/>
          <ac:spMkLst>
            <pc:docMk/>
            <pc:sldMk cId="0" sldId="264"/>
            <ac:spMk id="24" creationId="{081EA652-8C6A-4E69-BEB9-170809474553}"/>
          </ac:spMkLst>
        </pc:spChg>
        <pc:spChg chg="add">
          <ac:chgData name="Tilly Paz" userId="28eb7356-61dc-48ef-8408-7c21dafef33f" providerId="ADAL" clId="{B33E9D07-152D-465B-91AD-BC7EFD8CFD1B}" dt="2021-12-02T13:32:42.825" v="2605" actId="26606"/>
          <ac:spMkLst>
            <pc:docMk/>
            <pc:sldMk cId="0" sldId="264"/>
            <ac:spMk id="26" creationId="{5298780A-33B9-4EA2-8F67-DE68AD62841B}"/>
          </ac:spMkLst>
        </pc:spChg>
        <pc:spChg chg="add">
          <ac:chgData name="Tilly Paz" userId="28eb7356-61dc-48ef-8408-7c21dafef33f" providerId="ADAL" clId="{B33E9D07-152D-465B-91AD-BC7EFD8CFD1B}" dt="2021-12-02T13:32:42.825" v="2605" actId="26606"/>
          <ac:spMkLst>
            <pc:docMk/>
            <pc:sldMk cId="0" sldId="264"/>
            <ac:spMk id="28" creationId="{7F488E8B-4E1E-4402-8935-D4E6C02615C7}"/>
          </ac:spMkLst>
        </pc:spChg>
        <pc:cxnChg chg="add del">
          <ac:chgData name="Tilly Paz" userId="28eb7356-61dc-48ef-8408-7c21dafef33f" providerId="ADAL" clId="{B33E9D07-152D-465B-91AD-BC7EFD8CFD1B}" dt="2021-12-02T13:32:42.825" v="2605" actId="26606"/>
          <ac:cxnSpMkLst>
            <pc:docMk/>
            <pc:sldMk cId="0" sldId="264"/>
            <ac:cxnSpMk id="19" creationId="{23AAC9B5-8015-485C-ACF9-A750390E9A56}"/>
          </ac:cxnSpMkLst>
        </pc:cxnChg>
      </pc:sldChg>
      <pc:sldChg chg="addSp modSp mod setBg">
        <pc:chgData name="Tilly Paz" userId="28eb7356-61dc-48ef-8408-7c21dafef33f" providerId="ADAL" clId="{B33E9D07-152D-465B-91AD-BC7EFD8CFD1B}" dt="2021-12-02T13:32:37.779" v="2604" actId="33524"/>
        <pc:sldMkLst>
          <pc:docMk/>
          <pc:sldMk cId="0" sldId="265"/>
        </pc:sldMkLst>
        <pc:spChg chg="mod">
          <ac:chgData name="Tilly Paz" userId="28eb7356-61dc-48ef-8408-7c21dafef33f" providerId="ADAL" clId="{B33E9D07-152D-465B-91AD-BC7EFD8CFD1B}" dt="2021-12-02T13:32:10.116" v="2600" actId="26606"/>
          <ac:spMkLst>
            <pc:docMk/>
            <pc:sldMk cId="0" sldId="265"/>
            <ac:spMk id="2" creationId="{00000000-0000-0000-0000-000000000000}"/>
          </ac:spMkLst>
        </pc:spChg>
        <pc:spChg chg="mod">
          <ac:chgData name="Tilly Paz" userId="28eb7356-61dc-48ef-8408-7c21dafef33f" providerId="ADAL" clId="{B33E9D07-152D-465B-91AD-BC7EFD8CFD1B}" dt="2021-12-02T13:32:37.779" v="2604" actId="33524"/>
          <ac:spMkLst>
            <pc:docMk/>
            <pc:sldMk cId="0" sldId="265"/>
            <ac:spMk id="3" creationId="{00000000-0000-0000-0000-000000000000}"/>
          </ac:spMkLst>
        </pc:spChg>
        <pc:spChg chg="add">
          <ac:chgData name="Tilly Paz" userId="28eb7356-61dc-48ef-8408-7c21dafef33f" providerId="ADAL" clId="{B33E9D07-152D-465B-91AD-BC7EFD8CFD1B}" dt="2021-12-02T13:32:10.116" v="2600" actId="26606"/>
          <ac:spMkLst>
            <pc:docMk/>
            <pc:sldMk cId="0" sldId="265"/>
            <ac:spMk id="8" creationId="{081EA652-8C6A-4E69-BEB9-170809474553}"/>
          </ac:spMkLst>
        </pc:spChg>
        <pc:spChg chg="add">
          <ac:chgData name="Tilly Paz" userId="28eb7356-61dc-48ef-8408-7c21dafef33f" providerId="ADAL" clId="{B33E9D07-152D-465B-91AD-BC7EFD8CFD1B}" dt="2021-12-02T13:32:10.116" v="2600" actId="26606"/>
          <ac:spMkLst>
            <pc:docMk/>
            <pc:sldMk cId="0" sldId="265"/>
            <ac:spMk id="10" creationId="{5298780A-33B9-4EA2-8F67-DE68AD62841B}"/>
          </ac:spMkLst>
        </pc:spChg>
        <pc:spChg chg="add">
          <ac:chgData name="Tilly Paz" userId="28eb7356-61dc-48ef-8408-7c21dafef33f" providerId="ADAL" clId="{B33E9D07-152D-465B-91AD-BC7EFD8CFD1B}" dt="2021-12-02T13:32:10.116" v="2600" actId="26606"/>
          <ac:spMkLst>
            <pc:docMk/>
            <pc:sldMk cId="0" sldId="265"/>
            <ac:spMk id="12" creationId="{7F488E8B-4E1E-4402-8935-D4E6C02615C7}"/>
          </ac:spMkLst>
        </pc:spChg>
      </pc:sldChg>
      <pc:sldChg chg="addSp modSp mod setBg">
        <pc:chgData name="Tilly Paz" userId="28eb7356-61dc-48ef-8408-7c21dafef33f" providerId="ADAL" clId="{B33E9D07-152D-465B-91AD-BC7EFD8CFD1B}" dt="2021-12-02T13:33:31.733" v="2615" actId="14100"/>
        <pc:sldMkLst>
          <pc:docMk/>
          <pc:sldMk cId="0" sldId="266"/>
        </pc:sldMkLst>
        <pc:spChg chg="mod">
          <ac:chgData name="Tilly Paz" userId="28eb7356-61dc-48ef-8408-7c21dafef33f" providerId="ADAL" clId="{B33E9D07-152D-465B-91AD-BC7EFD8CFD1B}" dt="2021-12-02T13:33:05.040" v="2610" actId="26606"/>
          <ac:spMkLst>
            <pc:docMk/>
            <pc:sldMk cId="0" sldId="266"/>
            <ac:spMk id="2" creationId="{00000000-0000-0000-0000-000000000000}"/>
          </ac:spMkLst>
        </pc:spChg>
        <pc:spChg chg="mod">
          <ac:chgData name="Tilly Paz" userId="28eb7356-61dc-48ef-8408-7c21dafef33f" providerId="ADAL" clId="{B33E9D07-152D-465B-91AD-BC7EFD8CFD1B}" dt="2021-12-02T13:33:31.733" v="2615" actId="14100"/>
          <ac:spMkLst>
            <pc:docMk/>
            <pc:sldMk cId="0" sldId="266"/>
            <ac:spMk id="3" creationId="{00000000-0000-0000-0000-000000000000}"/>
          </ac:spMkLst>
        </pc:spChg>
        <pc:spChg chg="add">
          <ac:chgData name="Tilly Paz" userId="28eb7356-61dc-48ef-8408-7c21dafef33f" providerId="ADAL" clId="{B33E9D07-152D-465B-91AD-BC7EFD8CFD1B}" dt="2021-12-02T13:33:05.040" v="2610" actId="26606"/>
          <ac:spMkLst>
            <pc:docMk/>
            <pc:sldMk cId="0" sldId="266"/>
            <ac:spMk id="8" creationId="{081EA652-8C6A-4E69-BEB9-170809474553}"/>
          </ac:spMkLst>
        </pc:spChg>
        <pc:spChg chg="add">
          <ac:chgData name="Tilly Paz" userId="28eb7356-61dc-48ef-8408-7c21dafef33f" providerId="ADAL" clId="{B33E9D07-152D-465B-91AD-BC7EFD8CFD1B}" dt="2021-12-02T13:33:05.040" v="2610" actId="26606"/>
          <ac:spMkLst>
            <pc:docMk/>
            <pc:sldMk cId="0" sldId="266"/>
            <ac:spMk id="10" creationId="{5298780A-33B9-4EA2-8F67-DE68AD62841B}"/>
          </ac:spMkLst>
        </pc:spChg>
        <pc:spChg chg="add">
          <ac:chgData name="Tilly Paz" userId="28eb7356-61dc-48ef-8408-7c21dafef33f" providerId="ADAL" clId="{B33E9D07-152D-465B-91AD-BC7EFD8CFD1B}" dt="2021-12-02T13:33:05.040" v="2610" actId="26606"/>
          <ac:spMkLst>
            <pc:docMk/>
            <pc:sldMk cId="0" sldId="266"/>
            <ac:spMk id="12" creationId="{7F488E8B-4E1E-4402-8935-D4E6C02615C7}"/>
          </ac:spMkLst>
        </pc:spChg>
      </pc:sldChg>
      <pc:sldChg chg="addSp modSp mod setBg">
        <pc:chgData name="Tilly Paz" userId="28eb7356-61dc-48ef-8408-7c21dafef33f" providerId="ADAL" clId="{B33E9D07-152D-465B-91AD-BC7EFD8CFD1B}" dt="2021-12-02T13:33:57.043" v="2622" actId="14100"/>
        <pc:sldMkLst>
          <pc:docMk/>
          <pc:sldMk cId="0" sldId="267"/>
        </pc:sldMkLst>
        <pc:spChg chg="mod">
          <ac:chgData name="Tilly Paz" userId="28eb7356-61dc-48ef-8408-7c21dafef33f" providerId="ADAL" clId="{B33E9D07-152D-465B-91AD-BC7EFD8CFD1B}" dt="2021-12-02T13:33:39.926" v="2616" actId="26606"/>
          <ac:spMkLst>
            <pc:docMk/>
            <pc:sldMk cId="0" sldId="267"/>
            <ac:spMk id="2" creationId="{00000000-0000-0000-0000-000000000000}"/>
          </ac:spMkLst>
        </pc:spChg>
        <pc:spChg chg="mod">
          <ac:chgData name="Tilly Paz" userId="28eb7356-61dc-48ef-8408-7c21dafef33f" providerId="ADAL" clId="{B33E9D07-152D-465B-91AD-BC7EFD8CFD1B}" dt="2021-12-02T13:33:57.043" v="2622" actId="14100"/>
          <ac:spMkLst>
            <pc:docMk/>
            <pc:sldMk cId="0" sldId="267"/>
            <ac:spMk id="3" creationId="{00000000-0000-0000-0000-000000000000}"/>
          </ac:spMkLst>
        </pc:spChg>
        <pc:spChg chg="add">
          <ac:chgData name="Tilly Paz" userId="28eb7356-61dc-48ef-8408-7c21dafef33f" providerId="ADAL" clId="{B33E9D07-152D-465B-91AD-BC7EFD8CFD1B}" dt="2021-12-02T13:33:39.926" v="2616" actId="26606"/>
          <ac:spMkLst>
            <pc:docMk/>
            <pc:sldMk cId="0" sldId="267"/>
            <ac:spMk id="8" creationId="{081EA652-8C6A-4E69-BEB9-170809474553}"/>
          </ac:spMkLst>
        </pc:spChg>
        <pc:spChg chg="add">
          <ac:chgData name="Tilly Paz" userId="28eb7356-61dc-48ef-8408-7c21dafef33f" providerId="ADAL" clId="{B33E9D07-152D-465B-91AD-BC7EFD8CFD1B}" dt="2021-12-02T13:33:39.926" v="2616" actId="26606"/>
          <ac:spMkLst>
            <pc:docMk/>
            <pc:sldMk cId="0" sldId="267"/>
            <ac:spMk id="10" creationId="{5298780A-33B9-4EA2-8F67-DE68AD62841B}"/>
          </ac:spMkLst>
        </pc:spChg>
        <pc:spChg chg="add">
          <ac:chgData name="Tilly Paz" userId="28eb7356-61dc-48ef-8408-7c21dafef33f" providerId="ADAL" clId="{B33E9D07-152D-465B-91AD-BC7EFD8CFD1B}" dt="2021-12-02T13:33:39.926" v="2616" actId="26606"/>
          <ac:spMkLst>
            <pc:docMk/>
            <pc:sldMk cId="0" sldId="267"/>
            <ac:spMk id="12" creationId="{7F488E8B-4E1E-4402-8935-D4E6C02615C7}"/>
          </ac:spMkLst>
        </pc:spChg>
      </pc:sldChg>
      <pc:sldChg chg="addSp modSp mod ord setBg">
        <pc:chgData name="Tilly Paz" userId="28eb7356-61dc-48ef-8408-7c21dafef33f" providerId="ADAL" clId="{B33E9D07-152D-465B-91AD-BC7EFD8CFD1B}" dt="2021-12-02T13:28:37.428" v="2565" actId="14100"/>
        <pc:sldMkLst>
          <pc:docMk/>
          <pc:sldMk cId="0" sldId="268"/>
        </pc:sldMkLst>
        <pc:spChg chg="mod">
          <ac:chgData name="Tilly Paz" userId="28eb7356-61dc-48ef-8408-7c21dafef33f" providerId="ADAL" clId="{B33E9D07-152D-465B-91AD-BC7EFD8CFD1B}" dt="2021-12-02T13:28:24.406" v="2560" actId="26606"/>
          <ac:spMkLst>
            <pc:docMk/>
            <pc:sldMk cId="0" sldId="268"/>
            <ac:spMk id="2" creationId="{00000000-0000-0000-0000-000000000000}"/>
          </ac:spMkLst>
        </pc:spChg>
        <pc:spChg chg="mod">
          <ac:chgData name="Tilly Paz" userId="28eb7356-61dc-48ef-8408-7c21dafef33f" providerId="ADAL" clId="{B33E9D07-152D-465B-91AD-BC7EFD8CFD1B}" dt="2021-12-02T13:28:37.428" v="2565" actId="14100"/>
          <ac:spMkLst>
            <pc:docMk/>
            <pc:sldMk cId="0" sldId="268"/>
            <ac:spMk id="3" creationId="{00000000-0000-0000-0000-000000000000}"/>
          </ac:spMkLst>
        </pc:spChg>
        <pc:spChg chg="add">
          <ac:chgData name="Tilly Paz" userId="28eb7356-61dc-48ef-8408-7c21dafef33f" providerId="ADAL" clId="{B33E9D07-152D-465B-91AD-BC7EFD8CFD1B}" dt="2021-12-02T13:28:24.406" v="2560" actId="26606"/>
          <ac:spMkLst>
            <pc:docMk/>
            <pc:sldMk cId="0" sldId="268"/>
            <ac:spMk id="8" creationId="{C05CBC3C-2E5A-4839-8B9B-2E5A6ADF0F58}"/>
          </ac:spMkLst>
        </pc:spChg>
        <pc:spChg chg="add">
          <ac:chgData name="Tilly Paz" userId="28eb7356-61dc-48ef-8408-7c21dafef33f" providerId="ADAL" clId="{B33E9D07-152D-465B-91AD-BC7EFD8CFD1B}" dt="2021-12-02T13:28:24.406" v="2560" actId="26606"/>
          <ac:spMkLst>
            <pc:docMk/>
            <pc:sldMk cId="0" sldId="268"/>
            <ac:spMk id="10" creationId="{827FF362-FC97-4BF5-949B-D4ADFA26E457}"/>
          </ac:spMkLst>
        </pc:spChg>
      </pc:sldChg>
      <pc:sldChg chg="addSp modSp mod ord setBg">
        <pc:chgData name="Tilly Paz" userId="28eb7356-61dc-48ef-8408-7c21dafef33f" providerId="ADAL" clId="{B33E9D07-152D-465B-91AD-BC7EFD8CFD1B}" dt="2021-12-02T13:29:18.756" v="2576" actId="14100"/>
        <pc:sldMkLst>
          <pc:docMk/>
          <pc:sldMk cId="0" sldId="269"/>
        </pc:sldMkLst>
        <pc:spChg chg="mod">
          <ac:chgData name="Tilly Paz" userId="28eb7356-61dc-48ef-8408-7c21dafef33f" providerId="ADAL" clId="{B33E9D07-152D-465B-91AD-BC7EFD8CFD1B}" dt="2021-12-02T13:28:45.197" v="2566" actId="26606"/>
          <ac:spMkLst>
            <pc:docMk/>
            <pc:sldMk cId="0" sldId="269"/>
            <ac:spMk id="2" creationId="{00000000-0000-0000-0000-000000000000}"/>
          </ac:spMkLst>
        </pc:spChg>
        <pc:spChg chg="mod">
          <ac:chgData name="Tilly Paz" userId="28eb7356-61dc-48ef-8408-7c21dafef33f" providerId="ADAL" clId="{B33E9D07-152D-465B-91AD-BC7EFD8CFD1B}" dt="2021-12-02T13:29:18.756" v="2576" actId="14100"/>
          <ac:spMkLst>
            <pc:docMk/>
            <pc:sldMk cId="0" sldId="269"/>
            <ac:spMk id="3" creationId="{00000000-0000-0000-0000-000000000000}"/>
          </ac:spMkLst>
        </pc:spChg>
        <pc:spChg chg="add">
          <ac:chgData name="Tilly Paz" userId="28eb7356-61dc-48ef-8408-7c21dafef33f" providerId="ADAL" clId="{B33E9D07-152D-465B-91AD-BC7EFD8CFD1B}" dt="2021-12-02T13:28:45.197" v="2566" actId="26606"/>
          <ac:spMkLst>
            <pc:docMk/>
            <pc:sldMk cId="0" sldId="269"/>
            <ac:spMk id="8" creationId="{C05CBC3C-2E5A-4839-8B9B-2E5A6ADF0F58}"/>
          </ac:spMkLst>
        </pc:spChg>
        <pc:spChg chg="add">
          <ac:chgData name="Tilly Paz" userId="28eb7356-61dc-48ef-8408-7c21dafef33f" providerId="ADAL" clId="{B33E9D07-152D-465B-91AD-BC7EFD8CFD1B}" dt="2021-12-02T13:28:45.197" v="2566" actId="26606"/>
          <ac:spMkLst>
            <pc:docMk/>
            <pc:sldMk cId="0" sldId="269"/>
            <ac:spMk id="10" creationId="{827FF362-FC97-4BF5-949B-D4ADFA26E457}"/>
          </ac:spMkLst>
        </pc:spChg>
      </pc:sldChg>
      <pc:sldChg chg="addSp modSp mod ord setBg">
        <pc:chgData name="Tilly Paz" userId="28eb7356-61dc-48ef-8408-7c21dafef33f" providerId="ADAL" clId="{B33E9D07-152D-465B-91AD-BC7EFD8CFD1B}" dt="2021-12-02T13:30:19.171" v="2586" actId="14100"/>
        <pc:sldMkLst>
          <pc:docMk/>
          <pc:sldMk cId="0" sldId="270"/>
        </pc:sldMkLst>
        <pc:spChg chg="mod">
          <ac:chgData name="Tilly Paz" userId="28eb7356-61dc-48ef-8408-7c21dafef33f" providerId="ADAL" clId="{B33E9D07-152D-465B-91AD-BC7EFD8CFD1B}" dt="2021-12-02T13:30:02.926" v="2580" actId="26606"/>
          <ac:spMkLst>
            <pc:docMk/>
            <pc:sldMk cId="0" sldId="270"/>
            <ac:spMk id="2" creationId="{00000000-0000-0000-0000-000000000000}"/>
          </ac:spMkLst>
        </pc:spChg>
        <pc:spChg chg="mod">
          <ac:chgData name="Tilly Paz" userId="28eb7356-61dc-48ef-8408-7c21dafef33f" providerId="ADAL" clId="{B33E9D07-152D-465B-91AD-BC7EFD8CFD1B}" dt="2021-12-02T13:30:19.171" v="2586" actId="14100"/>
          <ac:spMkLst>
            <pc:docMk/>
            <pc:sldMk cId="0" sldId="270"/>
            <ac:spMk id="3" creationId="{00000000-0000-0000-0000-000000000000}"/>
          </ac:spMkLst>
        </pc:spChg>
        <pc:spChg chg="add">
          <ac:chgData name="Tilly Paz" userId="28eb7356-61dc-48ef-8408-7c21dafef33f" providerId="ADAL" clId="{B33E9D07-152D-465B-91AD-BC7EFD8CFD1B}" dt="2021-12-02T13:30:02.926" v="2580" actId="26606"/>
          <ac:spMkLst>
            <pc:docMk/>
            <pc:sldMk cId="0" sldId="270"/>
            <ac:spMk id="8" creationId="{C05CBC3C-2E5A-4839-8B9B-2E5A6ADF0F58}"/>
          </ac:spMkLst>
        </pc:spChg>
        <pc:spChg chg="add">
          <ac:chgData name="Tilly Paz" userId="28eb7356-61dc-48ef-8408-7c21dafef33f" providerId="ADAL" clId="{B33E9D07-152D-465B-91AD-BC7EFD8CFD1B}" dt="2021-12-02T13:30:02.926" v="2580" actId="26606"/>
          <ac:spMkLst>
            <pc:docMk/>
            <pc:sldMk cId="0" sldId="270"/>
            <ac:spMk id="10" creationId="{827FF362-FC97-4BF5-949B-D4ADFA26E457}"/>
          </ac:spMkLst>
        </pc:spChg>
      </pc:sldChg>
      <pc:sldChg chg="addSp modSp mod ord setBg">
        <pc:chgData name="Tilly Paz" userId="28eb7356-61dc-48ef-8408-7c21dafef33f" providerId="ADAL" clId="{B33E9D07-152D-465B-91AD-BC7EFD8CFD1B}" dt="2021-12-02T13:30:42.963" v="2592" actId="14100"/>
        <pc:sldMkLst>
          <pc:docMk/>
          <pc:sldMk cId="0" sldId="271"/>
        </pc:sldMkLst>
        <pc:spChg chg="mod">
          <ac:chgData name="Tilly Paz" userId="28eb7356-61dc-48ef-8408-7c21dafef33f" providerId="ADAL" clId="{B33E9D07-152D-465B-91AD-BC7EFD8CFD1B}" dt="2021-12-02T13:30:30.015" v="2587" actId="26606"/>
          <ac:spMkLst>
            <pc:docMk/>
            <pc:sldMk cId="0" sldId="271"/>
            <ac:spMk id="2" creationId="{00000000-0000-0000-0000-000000000000}"/>
          </ac:spMkLst>
        </pc:spChg>
        <pc:spChg chg="mod">
          <ac:chgData name="Tilly Paz" userId="28eb7356-61dc-48ef-8408-7c21dafef33f" providerId="ADAL" clId="{B33E9D07-152D-465B-91AD-BC7EFD8CFD1B}" dt="2021-12-02T13:30:42.963" v="2592" actId="14100"/>
          <ac:spMkLst>
            <pc:docMk/>
            <pc:sldMk cId="0" sldId="271"/>
            <ac:spMk id="3" creationId="{00000000-0000-0000-0000-000000000000}"/>
          </ac:spMkLst>
        </pc:spChg>
        <pc:spChg chg="add">
          <ac:chgData name="Tilly Paz" userId="28eb7356-61dc-48ef-8408-7c21dafef33f" providerId="ADAL" clId="{B33E9D07-152D-465B-91AD-BC7EFD8CFD1B}" dt="2021-12-02T13:30:30.015" v="2587" actId="26606"/>
          <ac:spMkLst>
            <pc:docMk/>
            <pc:sldMk cId="0" sldId="271"/>
            <ac:spMk id="8" creationId="{C05CBC3C-2E5A-4839-8B9B-2E5A6ADF0F58}"/>
          </ac:spMkLst>
        </pc:spChg>
        <pc:spChg chg="add">
          <ac:chgData name="Tilly Paz" userId="28eb7356-61dc-48ef-8408-7c21dafef33f" providerId="ADAL" clId="{B33E9D07-152D-465B-91AD-BC7EFD8CFD1B}" dt="2021-12-02T13:30:30.015" v="2587" actId="26606"/>
          <ac:spMkLst>
            <pc:docMk/>
            <pc:sldMk cId="0" sldId="271"/>
            <ac:spMk id="10" creationId="{827FF362-FC97-4BF5-949B-D4ADFA26E457}"/>
          </ac:spMkLst>
        </pc:spChg>
      </pc:sldChg>
      <pc:sldChg chg="addSp delSp modSp mod ord setBg">
        <pc:chgData name="Tilly Paz" userId="28eb7356-61dc-48ef-8408-7c21dafef33f" providerId="ADAL" clId="{B33E9D07-152D-465B-91AD-BC7EFD8CFD1B}" dt="2021-12-02T14:51:04.053" v="2929"/>
        <pc:sldMkLst>
          <pc:docMk/>
          <pc:sldMk cId="0" sldId="273"/>
        </pc:sldMkLst>
        <pc:spChg chg="mod">
          <ac:chgData name="Tilly Paz" userId="28eb7356-61dc-48ef-8408-7c21dafef33f" providerId="ADAL" clId="{B33E9D07-152D-465B-91AD-BC7EFD8CFD1B}" dt="2021-12-02T14:08:48.957" v="2889" actId="26606"/>
          <ac:spMkLst>
            <pc:docMk/>
            <pc:sldMk cId="0" sldId="273"/>
            <ac:spMk id="2" creationId="{00000000-0000-0000-0000-000000000000}"/>
          </ac:spMkLst>
        </pc:spChg>
        <pc:spChg chg="mod">
          <ac:chgData name="Tilly Paz" userId="28eb7356-61dc-48ef-8408-7c21dafef33f" providerId="ADAL" clId="{B33E9D07-152D-465B-91AD-BC7EFD8CFD1B}" dt="2021-12-02T14:08:48.957" v="2889" actId="26606"/>
          <ac:spMkLst>
            <pc:docMk/>
            <pc:sldMk cId="0" sldId="273"/>
            <ac:spMk id="3" creationId="{00000000-0000-0000-0000-000000000000}"/>
          </ac:spMkLst>
        </pc:spChg>
        <pc:spChg chg="del">
          <ac:chgData name="Tilly Paz" userId="28eb7356-61dc-48ef-8408-7c21dafef33f" providerId="ADAL" clId="{B33E9D07-152D-465B-91AD-BC7EFD8CFD1B}" dt="2021-12-02T14:08:36.361" v="2888" actId="21"/>
          <ac:spMkLst>
            <pc:docMk/>
            <pc:sldMk cId="0" sldId="273"/>
            <ac:spMk id="6" creationId="{00000000-0000-0000-0000-000000000000}"/>
          </ac:spMkLst>
        </pc:spChg>
        <pc:spChg chg="add mod">
          <ac:chgData name="Tilly Paz" userId="28eb7356-61dc-48ef-8408-7c21dafef33f" providerId="ADAL" clId="{B33E9D07-152D-465B-91AD-BC7EFD8CFD1B}" dt="2021-12-02T14:09:06.976" v="2892" actId="1076"/>
          <ac:spMkLst>
            <pc:docMk/>
            <pc:sldMk cId="0" sldId="273"/>
            <ac:spMk id="8" creationId="{6ADFDFEE-D2BE-4E25-BA17-404283B3C043}"/>
          </ac:spMkLst>
        </pc:spChg>
        <pc:spChg chg="add">
          <ac:chgData name="Tilly Paz" userId="28eb7356-61dc-48ef-8408-7c21dafef33f" providerId="ADAL" clId="{B33E9D07-152D-465B-91AD-BC7EFD8CFD1B}" dt="2021-12-02T14:08:48.957" v="2889" actId="26606"/>
          <ac:spMkLst>
            <pc:docMk/>
            <pc:sldMk cId="0" sldId="273"/>
            <ac:spMk id="10" creationId="{743AA782-23D1-4521-8CAD-47662984AA08}"/>
          </ac:spMkLst>
        </pc:spChg>
        <pc:spChg chg="add">
          <ac:chgData name="Tilly Paz" userId="28eb7356-61dc-48ef-8408-7c21dafef33f" providerId="ADAL" clId="{B33E9D07-152D-465B-91AD-BC7EFD8CFD1B}" dt="2021-12-02T14:08:48.957" v="2889" actId="26606"/>
          <ac:spMkLst>
            <pc:docMk/>
            <pc:sldMk cId="0" sldId="273"/>
            <ac:spMk id="12" creationId="{650D18FE-0824-4A46-B22C-A86B52E5780A}"/>
          </ac:spMkLst>
        </pc:spChg>
        <pc:picChg chg="mod">
          <ac:chgData name="Tilly Paz" userId="28eb7356-61dc-48ef-8408-7c21dafef33f" providerId="ADAL" clId="{B33E9D07-152D-465B-91AD-BC7EFD8CFD1B}" dt="2021-12-02T14:08:48.957" v="2889" actId="26606"/>
          <ac:picMkLst>
            <pc:docMk/>
            <pc:sldMk cId="0" sldId="273"/>
            <ac:picMk id="5" creationId="{00000000-0000-0000-0000-000000000000}"/>
          </ac:picMkLst>
        </pc:picChg>
      </pc:sldChg>
      <pc:sldChg chg="addSp modSp mod ord setBg">
        <pc:chgData name="Tilly Paz" userId="28eb7356-61dc-48ef-8408-7c21dafef33f" providerId="ADAL" clId="{B33E9D07-152D-465B-91AD-BC7EFD8CFD1B}" dt="2021-12-02T14:52:07.175" v="2933"/>
        <pc:sldMkLst>
          <pc:docMk/>
          <pc:sldMk cId="0" sldId="274"/>
        </pc:sldMkLst>
        <pc:spChg chg="mod">
          <ac:chgData name="Tilly Paz" userId="28eb7356-61dc-48ef-8408-7c21dafef33f" providerId="ADAL" clId="{B33E9D07-152D-465B-91AD-BC7EFD8CFD1B}" dt="2021-12-02T14:09:49.058" v="2894" actId="26606"/>
          <ac:spMkLst>
            <pc:docMk/>
            <pc:sldMk cId="0" sldId="274"/>
            <ac:spMk id="2" creationId="{00000000-0000-0000-0000-000000000000}"/>
          </ac:spMkLst>
        </pc:spChg>
        <pc:spChg chg="mod">
          <ac:chgData name="Tilly Paz" userId="28eb7356-61dc-48ef-8408-7c21dafef33f" providerId="ADAL" clId="{B33E9D07-152D-465B-91AD-BC7EFD8CFD1B}" dt="2021-12-02T14:09:49.058" v="2894" actId="26606"/>
          <ac:spMkLst>
            <pc:docMk/>
            <pc:sldMk cId="0" sldId="274"/>
            <ac:spMk id="5" creationId="{00000000-0000-0000-0000-000000000000}"/>
          </ac:spMkLst>
        </pc:spChg>
        <pc:spChg chg="add">
          <ac:chgData name="Tilly Paz" userId="28eb7356-61dc-48ef-8408-7c21dafef33f" providerId="ADAL" clId="{B33E9D07-152D-465B-91AD-BC7EFD8CFD1B}" dt="2021-12-02T14:09:49.058" v="2894" actId="26606"/>
          <ac:spMkLst>
            <pc:docMk/>
            <pc:sldMk cId="0" sldId="274"/>
            <ac:spMk id="10" creationId="{743AA782-23D1-4521-8CAD-47662984AA08}"/>
          </ac:spMkLst>
        </pc:spChg>
        <pc:spChg chg="add">
          <ac:chgData name="Tilly Paz" userId="28eb7356-61dc-48ef-8408-7c21dafef33f" providerId="ADAL" clId="{B33E9D07-152D-465B-91AD-BC7EFD8CFD1B}" dt="2021-12-02T14:09:49.058" v="2894" actId="26606"/>
          <ac:spMkLst>
            <pc:docMk/>
            <pc:sldMk cId="0" sldId="274"/>
            <ac:spMk id="12" creationId="{650D18FE-0824-4A46-B22C-A86B52E5780A}"/>
          </ac:spMkLst>
        </pc:spChg>
        <pc:picChg chg="mod ord">
          <ac:chgData name="Tilly Paz" userId="28eb7356-61dc-48ef-8408-7c21dafef33f" providerId="ADAL" clId="{B33E9D07-152D-465B-91AD-BC7EFD8CFD1B}" dt="2021-12-02T14:09:49.058" v="2894" actId="26606"/>
          <ac:picMkLst>
            <pc:docMk/>
            <pc:sldMk cId="0" sldId="274"/>
            <ac:picMk id="4" creationId="{00000000-0000-0000-0000-000000000000}"/>
          </ac:picMkLst>
        </pc:picChg>
      </pc:sldChg>
      <pc:sldChg chg="addSp modSp mod setBg">
        <pc:chgData name="Tilly Paz" userId="28eb7356-61dc-48ef-8408-7c21dafef33f" providerId="ADAL" clId="{B33E9D07-152D-465B-91AD-BC7EFD8CFD1B}" dt="2021-12-02T13:26:57.260" v="2547" actId="6549"/>
        <pc:sldMkLst>
          <pc:docMk/>
          <pc:sldMk cId="0" sldId="284"/>
        </pc:sldMkLst>
        <pc:spChg chg="mod">
          <ac:chgData name="Tilly Paz" userId="28eb7356-61dc-48ef-8408-7c21dafef33f" providerId="ADAL" clId="{B33E9D07-152D-465B-91AD-BC7EFD8CFD1B}" dt="2021-12-02T13:26:49.285" v="2545" actId="26606"/>
          <ac:spMkLst>
            <pc:docMk/>
            <pc:sldMk cId="0" sldId="284"/>
            <ac:spMk id="2" creationId="{00000000-0000-0000-0000-000000000000}"/>
          </ac:spMkLst>
        </pc:spChg>
        <pc:spChg chg="mod">
          <ac:chgData name="Tilly Paz" userId="28eb7356-61dc-48ef-8408-7c21dafef33f" providerId="ADAL" clId="{B33E9D07-152D-465B-91AD-BC7EFD8CFD1B}" dt="2021-12-02T13:26:57.260" v="2547" actId="6549"/>
          <ac:spMkLst>
            <pc:docMk/>
            <pc:sldMk cId="0" sldId="284"/>
            <ac:spMk id="3" creationId="{00000000-0000-0000-0000-000000000000}"/>
          </ac:spMkLst>
        </pc:spChg>
        <pc:spChg chg="add">
          <ac:chgData name="Tilly Paz" userId="28eb7356-61dc-48ef-8408-7c21dafef33f" providerId="ADAL" clId="{B33E9D07-152D-465B-91AD-BC7EFD8CFD1B}" dt="2021-12-02T13:26:49.285" v="2545" actId="26606"/>
          <ac:spMkLst>
            <pc:docMk/>
            <pc:sldMk cId="0" sldId="284"/>
            <ac:spMk id="8" creationId="{100EDD19-6802-4EC3-95CE-CFFAB042CFD6}"/>
          </ac:spMkLst>
        </pc:spChg>
        <pc:spChg chg="add">
          <ac:chgData name="Tilly Paz" userId="28eb7356-61dc-48ef-8408-7c21dafef33f" providerId="ADAL" clId="{B33E9D07-152D-465B-91AD-BC7EFD8CFD1B}" dt="2021-12-02T13:26:49.285" v="2545" actId="26606"/>
          <ac:spMkLst>
            <pc:docMk/>
            <pc:sldMk cId="0" sldId="284"/>
            <ac:spMk id="10" creationId="{DB17E863-922E-4C26-BD64-E8FD41D28661}"/>
          </ac:spMkLst>
        </pc:spChg>
      </pc:sldChg>
      <pc:sldChg chg="addSp modSp mod setBg">
        <pc:chgData name="Tilly Paz" userId="28eb7356-61dc-48ef-8408-7c21dafef33f" providerId="ADAL" clId="{B33E9D07-152D-465B-91AD-BC7EFD8CFD1B}" dt="2021-12-02T13:34:25.975" v="2628" actId="14100"/>
        <pc:sldMkLst>
          <pc:docMk/>
          <pc:sldMk cId="0" sldId="287"/>
        </pc:sldMkLst>
        <pc:spChg chg="mod">
          <ac:chgData name="Tilly Paz" userId="28eb7356-61dc-48ef-8408-7c21dafef33f" providerId="ADAL" clId="{B33E9D07-152D-465B-91AD-BC7EFD8CFD1B}" dt="2021-12-02T13:34:04.817" v="2623" actId="26606"/>
          <ac:spMkLst>
            <pc:docMk/>
            <pc:sldMk cId="0" sldId="287"/>
            <ac:spMk id="2" creationId="{00000000-0000-0000-0000-000000000000}"/>
          </ac:spMkLst>
        </pc:spChg>
        <pc:spChg chg="mod">
          <ac:chgData name="Tilly Paz" userId="28eb7356-61dc-48ef-8408-7c21dafef33f" providerId="ADAL" clId="{B33E9D07-152D-465B-91AD-BC7EFD8CFD1B}" dt="2021-12-02T13:34:25.975" v="2628" actId="14100"/>
          <ac:spMkLst>
            <pc:docMk/>
            <pc:sldMk cId="0" sldId="287"/>
            <ac:spMk id="3" creationId="{00000000-0000-0000-0000-000000000000}"/>
          </ac:spMkLst>
        </pc:spChg>
        <pc:spChg chg="add">
          <ac:chgData name="Tilly Paz" userId="28eb7356-61dc-48ef-8408-7c21dafef33f" providerId="ADAL" clId="{B33E9D07-152D-465B-91AD-BC7EFD8CFD1B}" dt="2021-12-02T13:34:04.817" v="2623" actId="26606"/>
          <ac:spMkLst>
            <pc:docMk/>
            <pc:sldMk cId="0" sldId="287"/>
            <ac:spMk id="8" creationId="{081EA652-8C6A-4E69-BEB9-170809474553}"/>
          </ac:spMkLst>
        </pc:spChg>
        <pc:spChg chg="add">
          <ac:chgData name="Tilly Paz" userId="28eb7356-61dc-48ef-8408-7c21dafef33f" providerId="ADAL" clId="{B33E9D07-152D-465B-91AD-BC7EFD8CFD1B}" dt="2021-12-02T13:34:04.817" v="2623" actId="26606"/>
          <ac:spMkLst>
            <pc:docMk/>
            <pc:sldMk cId="0" sldId="287"/>
            <ac:spMk id="10" creationId="{5298780A-33B9-4EA2-8F67-DE68AD62841B}"/>
          </ac:spMkLst>
        </pc:spChg>
        <pc:spChg chg="add">
          <ac:chgData name="Tilly Paz" userId="28eb7356-61dc-48ef-8408-7c21dafef33f" providerId="ADAL" clId="{B33E9D07-152D-465B-91AD-BC7EFD8CFD1B}" dt="2021-12-02T13:34:04.817" v="2623" actId="26606"/>
          <ac:spMkLst>
            <pc:docMk/>
            <pc:sldMk cId="0" sldId="287"/>
            <ac:spMk id="12" creationId="{7F488E8B-4E1E-4402-8935-D4E6C02615C7}"/>
          </ac:spMkLst>
        </pc:spChg>
      </pc:sldChg>
      <pc:sldChg chg="addSp modSp mod setBg">
        <pc:chgData name="Tilly Paz" userId="28eb7356-61dc-48ef-8408-7c21dafef33f" providerId="ADAL" clId="{B33E9D07-152D-465B-91AD-BC7EFD8CFD1B}" dt="2021-12-02T13:34:40.263" v="2631" actId="14100"/>
        <pc:sldMkLst>
          <pc:docMk/>
          <pc:sldMk cId="0" sldId="290"/>
        </pc:sldMkLst>
        <pc:spChg chg="mod">
          <ac:chgData name="Tilly Paz" userId="28eb7356-61dc-48ef-8408-7c21dafef33f" providerId="ADAL" clId="{B33E9D07-152D-465B-91AD-BC7EFD8CFD1B}" dt="2021-12-02T13:34:30.863" v="2629" actId="26606"/>
          <ac:spMkLst>
            <pc:docMk/>
            <pc:sldMk cId="0" sldId="290"/>
            <ac:spMk id="2" creationId="{00000000-0000-0000-0000-000000000000}"/>
          </ac:spMkLst>
        </pc:spChg>
        <pc:spChg chg="mod">
          <ac:chgData name="Tilly Paz" userId="28eb7356-61dc-48ef-8408-7c21dafef33f" providerId="ADAL" clId="{B33E9D07-152D-465B-91AD-BC7EFD8CFD1B}" dt="2021-12-02T13:34:40.263" v="2631" actId="14100"/>
          <ac:spMkLst>
            <pc:docMk/>
            <pc:sldMk cId="0" sldId="290"/>
            <ac:spMk id="3" creationId="{00000000-0000-0000-0000-000000000000}"/>
          </ac:spMkLst>
        </pc:spChg>
        <pc:spChg chg="add">
          <ac:chgData name="Tilly Paz" userId="28eb7356-61dc-48ef-8408-7c21dafef33f" providerId="ADAL" clId="{B33E9D07-152D-465B-91AD-BC7EFD8CFD1B}" dt="2021-12-02T13:34:30.863" v="2629" actId="26606"/>
          <ac:spMkLst>
            <pc:docMk/>
            <pc:sldMk cId="0" sldId="290"/>
            <ac:spMk id="8" creationId="{081EA652-8C6A-4E69-BEB9-170809474553}"/>
          </ac:spMkLst>
        </pc:spChg>
        <pc:spChg chg="add">
          <ac:chgData name="Tilly Paz" userId="28eb7356-61dc-48ef-8408-7c21dafef33f" providerId="ADAL" clId="{B33E9D07-152D-465B-91AD-BC7EFD8CFD1B}" dt="2021-12-02T13:34:30.863" v="2629" actId="26606"/>
          <ac:spMkLst>
            <pc:docMk/>
            <pc:sldMk cId="0" sldId="290"/>
            <ac:spMk id="10" creationId="{5298780A-33B9-4EA2-8F67-DE68AD62841B}"/>
          </ac:spMkLst>
        </pc:spChg>
        <pc:spChg chg="add">
          <ac:chgData name="Tilly Paz" userId="28eb7356-61dc-48ef-8408-7c21dafef33f" providerId="ADAL" clId="{B33E9D07-152D-465B-91AD-BC7EFD8CFD1B}" dt="2021-12-02T13:34:30.863" v="2629" actId="26606"/>
          <ac:spMkLst>
            <pc:docMk/>
            <pc:sldMk cId="0" sldId="290"/>
            <ac:spMk id="12" creationId="{7F488E8B-4E1E-4402-8935-D4E6C02615C7}"/>
          </ac:spMkLst>
        </pc:spChg>
      </pc:sldChg>
      <pc:sldChg chg="addSp modSp mod setBg">
        <pc:chgData name="Tilly Paz" userId="28eb7356-61dc-48ef-8408-7c21dafef33f" providerId="ADAL" clId="{B33E9D07-152D-465B-91AD-BC7EFD8CFD1B}" dt="2021-12-02T13:35:09.700" v="2636" actId="14100"/>
        <pc:sldMkLst>
          <pc:docMk/>
          <pc:sldMk cId="0" sldId="292"/>
        </pc:sldMkLst>
        <pc:spChg chg="mod">
          <ac:chgData name="Tilly Paz" userId="28eb7356-61dc-48ef-8408-7c21dafef33f" providerId="ADAL" clId="{B33E9D07-152D-465B-91AD-BC7EFD8CFD1B}" dt="2021-12-02T13:34:54.356" v="2632" actId="26606"/>
          <ac:spMkLst>
            <pc:docMk/>
            <pc:sldMk cId="0" sldId="292"/>
            <ac:spMk id="2" creationId="{00000000-0000-0000-0000-000000000000}"/>
          </ac:spMkLst>
        </pc:spChg>
        <pc:spChg chg="mod">
          <ac:chgData name="Tilly Paz" userId="28eb7356-61dc-48ef-8408-7c21dafef33f" providerId="ADAL" clId="{B33E9D07-152D-465B-91AD-BC7EFD8CFD1B}" dt="2021-12-02T13:35:09.700" v="2636" actId="14100"/>
          <ac:spMkLst>
            <pc:docMk/>
            <pc:sldMk cId="0" sldId="292"/>
            <ac:spMk id="3" creationId="{00000000-0000-0000-0000-000000000000}"/>
          </ac:spMkLst>
        </pc:spChg>
        <pc:spChg chg="add">
          <ac:chgData name="Tilly Paz" userId="28eb7356-61dc-48ef-8408-7c21dafef33f" providerId="ADAL" clId="{B33E9D07-152D-465B-91AD-BC7EFD8CFD1B}" dt="2021-12-02T13:34:54.356" v="2632" actId="26606"/>
          <ac:spMkLst>
            <pc:docMk/>
            <pc:sldMk cId="0" sldId="292"/>
            <ac:spMk id="8" creationId="{081EA652-8C6A-4E69-BEB9-170809474553}"/>
          </ac:spMkLst>
        </pc:spChg>
        <pc:spChg chg="add">
          <ac:chgData name="Tilly Paz" userId="28eb7356-61dc-48ef-8408-7c21dafef33f" providerId="ADAL" clId="{B33E9D07-152D-465B-91AD-BC7EFD8CFD1B}" dt="2021-12-02T13:34:54.356" v="2632" actId="26606"/>
          <ac:spMkLst>
            <pc:docMk/>
            <pc:sldMk cId="0" sldId="292"/>
            <ac:spMk id="10" creationId="{5298780A-33B9-4EA2-8F67-DE68AD62841B}"/>
          </ac:spMkLst>
        </pc:spChg>
        <pc:spChg chg="add">
          <ac:chgData name="Tilly Paz" userId="28eb7356-61dc-48ef-8408-7c21dafef33f" providerId="ADAL" clId="{B33E9D07-152D-465B-91AD-BC7EFD8CFD1B}" dt="2021-12-02T13:34:54.356" v="2632" actId="26606"/>
          <ac:spMkLst>
            <pc:docMk/>
            <pc:sldMk cId="0" sldId="292"/>
            <ac:spMk id="12" creationId="{7F488E8B-4E1E-4402-8935-D4E6C02615C7}"/>
          </ac:spMkLst>
        </pc:spChg>
      </pc:sldChg>
      <pc:sldChg chg="addSp modSp mod ord setBg">
        <pc:chgData name="Tilly Paz" userId="28eb7356-61dc-48ef-8408-7c21dafef33f" providerId="ADAL" clId="{B33E9D07-152D-465B-91AD-BC7EFD8CFD1B}" dt="2021-12-02T14:51:41.905" v="2931"/>
        <pc:sldMkLst>
          <pc:docMk/>
          <pc:sldMk cId="0" sldId="294"/>
        </pc:sldMkLst>
        <pc:spChg chg="mod">
          <ac:chgData name="Tilly Paz" userId="28eb7356-61dc-48ef-8408-7c21dafef33f" providerId="ADAL" clId="{B33E9D07-152D-465B-91AD-BC7EFD8CFD1B}" dt="2021-12-02T14:09:17.063" v="2893" actId="26606"/>
          <ac:spMkLst>
            <pc:docMk/>
            <pc:sldMk cId="0" sldId="294"/>
            <ac:spMk id="2" creationId="{00000000-0000-0000-0000-000000000000}"/>
          </ac:spMkLst>
        </pc:spChg>
        <pc:spChg chg="mod">
          <ac:chgData name="Tilly Paz" userId="28eb7356-61dc-48ef-8408-7c21dafef33f" providerId="ADAL" clId="{B33E9D07-152D-465B-91AD-BC7EFD8CFD1B}" dt="2021-12-02T14:09:17.063" v="2893" actId="26606"/>
          <ac:spMkLst>
            <pc:docMk/>
            <pc:sldMk cId="0" sldId="294"/>
            <ac:spMk id="5" creationId="{00000000-0000-0000-0000-000000000000}"/>
          </ac:spMkLst>
        </pc:spChg>
        <pc:spChg chg="add">
          <ac:chgData name="Tilly Paz" userId="28eb7356-61dc-48ef-8408-7c21dafef33f" providerId="ADAL" clId="{B33E9D07-152D-465B-91AD-BC7EFD8CFD1B}" dt="2021-12-02T14:09:17.063" v="2893" actId="26606"/>
          <ac:spMkLst>
            <pc:docMk/>
            <pc:sldMk cId="0" sldId="294"/>
            <ac:spMk id="10" creationId="{743AA782-23D1-4521-8CAD-47662984AA08}"/>
          </ac:spMkLst>
        </pc:spChg>
        <pc:spChg chg="add">
          <ac:chgData name="Tilly Paz" userId="28eb7356-61dc-48ef-8408-7c21dafef33f" providerId="ADAL" clId="{B33E9D07-152D-465B-91AD-BC7EFD8CFD1B}" dt="2021-12-02T14:09:17.063" v="2893" actId="26606"/>
          <ac:spMkLst>
            <pc:docMk/>
            <pc:sldMk cId="0" sldId="294"/>
            <ac:spMk id="12" creationId="{650D18FE-0824-4A46-B22C-A86B52E5780A}"/>
          </ac:spMkLst>
        </pc:spChg>
        <pc:picChg chg="mod ord">
          <ac:chgData name="Tilly Paz" userId="28eb7356-61dc-48ef-8408-7c21dafef33f" providerId="ADAL" clId="{B33E9D07-152D-465B-91AD-BC7EFD8CFD1B}" dt="2021-12-02T14:09:17.063" v="2893" actId="26606"/>
          <ac:picMkLst>
            <pc:docMk/>
            <pc:sldMk cId="0" sldId="294"/>
            <ac:picMk id="4" creationId="{00000000-0000-0000-0000-000000000000}"/>
          </ac:picMkLst>
        </pc:picChg>
      </pc:sldChg>
      <pc:sldChg chg="addSp modSp mod ord setBg">
        <pc:chgData name="Tilly Paz" userId="28eb7356-61dc-48ef-8408-7c21dafef33f" providerId="ADAL" clId="{B33E9D07-152D-465B-91AD-BC7EFD8CFD1B}" dt="2021-12-02T14:52:07.175" v="2933"/>
        <pc:sldMkLst>
          <pc:docMk/>
          <pc:sldMk cId="0" sldId="295"/>
        </pc:sldMkLst>
        <pc:spChg chg="mod">
          <ac:chgData name="Tilly Paz" userId="28eb7356-61dc-48ef-8408-7c21dafef33f" providerId="ADAL" clId="{B33E9D07-152D-465B-91AD-BC7EFD8CFD1B}" dt="2021-12-02T14:09:56.289" v="2895" actId="26606"/>
          <ac:spMkLst>
            <pc:docMk/>
            <pc:sldMk cId="0" sldId="295"/>
            <ac:spMk id="2" creationId="{00000000-0000-0000-0000-000000000000}"/>
          </ac:spMkLst>
        </pc:spChg>
        <pc:spChg chg="mod">
          <ac:chgData name="Tilly Paz" userId="28eb7356-61dc-48ef-8408-7c21dafef33f" providerId="ADAL" clId="{B33E9D07-152D-465B-91AD-BC7EFD8CFD1B}" dt="2021-12-02T14:09:56.289" v="2895" actId="26606"/>
          <ac:spMkLst>
            <pc:docMk/>
            <pc:sldMk cId="0" sldId="295"/>
            <ac:spMk id="5" creationId="{00000000-0000-0000-0000-000000000000}"/>
          </ac:spMkLst>
        </pc:spChg>
        <pc:spChg chg="add">
          <ac:chgData name="Tilly Paz" userId="28eb7356-61dc-48ef-8408-7c21dafef33f" providerId="ADAL" clId="{B33E9D07-152D-465B-91AD-BC7EFD8CFD1B}" dt="2021-12-02T14:09:56.289" v="2895" actId="26606"/>
          <ac:spMkLst>
            <pc:docMk/>
            <pc:sldMk cId="0" sldId="295"/>
            <ac:spMk id="10" creationId="{743AA782-23D1-4521-8CAD-47662984AA08}"/>
          </ac:spMkLst>
        </pc:spChg>
        <pc:spChg chg="add">
          <ac:chgData name="Tilly Paz" userId="28eb7356-61dc-48ef-8408-7c21dafef33f" providerId="ADAL" clId="{B33E9D07-152D-465B-91AD-BC7EFD8CFD1B}" dt="2021-12-02T14:09:56.289" v="2895" actId="26606"/>
          <ac:spMkLst>
            <pc:docMk/>
            <pc:sldMk cId="0" sldId="295"/>
            <ac:spMk id="12" creationId="{650D18FE-0824-4A46-B22C-A86B52E5780A}"/>
          </ac:spMkLst>
        </pc:spChg>
        <pc:picChg chg="mod ord">
          <ac:chgData name="Tilly Paz" userId="28eb7356-61dc-48ef-8408-7c21dafef33f" providerId="ADAL" clId="{B33E9D07-152D-465B-91AD-BC7EFD8CFD1B}" dt="2021-12-02T14:09:56.289" v="2895" actId="26606"/>
          <ac:picMkLst>
            <pc:docMk/>
            <pc:sldMk cId="0" sldId="295"/>
            <ac:picMk id="4" creationId="{00000000-0000-0000-0000-000000000000}"/>
          </ac:picMkLst>
        </pc:picChg>
      </pc:sldChg>
      <pc:sldChg chg="ord">
        <pc:chgData name="Tilly Paz" userId="28eb7356-61dc-48ef-8408-7c21dafef33f" providerId="ADAL" clId="{B33E9D07-152D-465B-91AD-BC7EFD8CFD1B}" dt="2021-12-02T14:52:49.337" v="2935"/>
        <pc:sldMkLst>
          <pc:docMk/>
          <pc:sldMk cId="0" sldId="296"/>
        </pc:sldMkLst>
      </pc:sldChg>
      <pc:sldChg chg="addSp modSp mod setBg">
        <pc:chgData name="Tilly Paz" userId="28eb7356-61dc-48ef-8408-7c21dafef33f" providerId="ADAL" clId="{B33E9D07-152D-465B-91AD-BC7EFD8CFD1B}" dt="2021-12-02T14:10:05.779" v="2896" actId="26606"/>
        <pc:sldMkLst>
          <pc:docMk/>
          <pc:sldMk cId="0" sldId="297"/>
        </pc:sldMkLst>
        <pc:spChg chg="mod">
          <ac:chgData name="Tilly Paz" userId="28eb7356-61dc-48ef-8408-7c21dafef33f" providerId="ADAL" clId="{B33E9D07-152D-465B-91AD-BC7EFD8CFD1B}" dt="2021-12-02T14:10:05.779" v="2896" actId="26606"/>
          <ac:spMkLst>
            <pc:docMk/>
            <pc:sldMk cId="0" sldId="297"/>
            <ac:spMk id="2" creationId="{00000000-0000-0000-0000-000000000000}"/>
          </ac:spMkLst>
        </pc:spChg>
        <pc:spChg chg="mod">
          <ac:chgData name="Tilly Paz" userId="28eb7356-61dc-48ef-8408-7c21dafef33f" providerId="ADAL" clId="{B33E9D07-152D-465B-91AD-BC7EFD8CFD1B}" dt="2021-12-02T14:10:05.779" v="2896" actId="26606"/>
          <ac:spMkLst>
            <pc:docMk/>
            <pc:sldMk cId="0" sldId="297"/>
            <ac:spMk id="3" creationId="{00000000-0000-0000-0000-000000000000}"/>
          </ac:spMkLst>
        </pc:spChg>
        <pc:spChg chg="add">
          <ac:chgData name="Tilly Paz" userId="28eb7356-61dc-48ef-8408-7c21dafef33f" providerId="ADAL" clId="{B33E9D07-152D-465B-91AD-BC7EFD8CFD1B}" dt="2021-12-02T14:10:05.779" v="2896" actId="26606"/>
          <ac:spMkLst>
            <pc:docMk/>
            <pc:sldMk cId="0" sldId="297"/>
            <ac:spMk id="8" creationId="{100EDD19-6802-4EC3-95CE-CFFAB042CFD6}"/>
          </ac:spMkLst>
        </pc:spChg>
        <pc:spChg chg="add">
          <ac:chgData name="Tilly Paz" userId="28eb7356-61dc-48ef-8408-7c21dafef33f" providerId="ADAL" clId="{B33E9D07-152D-465B-91AD-BC7EFD8CFD1B}" dt="2021-12-02T14:10:05.779" v="2896" actId="26606"/>
          <ac:spMkLst>
            <pc:docMk/>
            <pc:sldMk cId="0" sldId="297"/>
            <ac:spMk id="10" creationId="{DB17E863-922E-4C26-BD64-E8FD41D28661}"/>
          </ac:spMkLst>
        </pc:spChg>
      </pc:sldChg>
      <pc:sldChg chg="addSp modSp mod setBg">
        <pc:chgData name="Tilly Paz" userId="28eb7356-61dc-48ef-8408-7c21dafef33f" providerId="ADAL" clId="{B33E9D07-152D-465B-91AD-BC7EFD8CFD1B}" dt="2021-12-02T14:10:12.143" v="2897" actId="26606"/>
        <pc:sldMkLst>
          <pc:docMk/>
          <pc:sldMk cId="0" sldId="298"/>
        </pc:sldMkLst>
        <pc:spChg chg="mod">
          <ac:chgData name="Tilly Paz" userId="28eb7356-61dc-48ef-8408-7c21dafef33f" providerId="ADAL" clId="{B33E9D07-152D-465B-91AD-BC7EFD8CFD1B}" dt="2021-12-02T14:10:12.143" v="2897" actId="26606"/>
          <ac:spMkLst>
            <pc:docMk/>
            <pc:sldMk cId="0" sldId="298"/>
            <ac:spMk id="2" creationId="{00000000-0000-0000-0000-000000000000}"/>
          </ac:spMkLst>
        </pc:spChg>
        <pc:spChg chg="mod">
          <ac:chgData name="Tilly Paz" userId="28eb7356-61dc-48ef-8408-7c21dafef33f" providerId="ADAL" clId="{B33E9D07-152D-465B-91AD-BC7EFD8CFD1B}" dt="2021-12-02T14:10:12.143" v="2897" actId="26606"/>
          <ac:spMkLst>
            <pc:docMk/>
            <pc:sldMk cId="0" sldId="298"/>
            <ac:spMk id="5" creationId="{00000000-0000-0000-0000-000000000000}"/>
          </ac:spMkLst>
        </pc:spChg>
        <pc:spChg chg="add">
          <ac:chgData name="Tilly Paz" userId="28eb7356-61dc-48ef-8408-7c21dafef33f" providerId="ADAL" clId="{B33E9D07-152D-465B-91AD-BC7EFD8CFD1B}" dt="2021-12-02T14:10:12.143" v="2897" actId="26606"/>
          <ac:spMkLst>
            <pc:docMk/>
            <pc:sldMk cId="0" sldId="298"/>
            <ac:spMk id="10" creationId="{743AA782-23D1-4521-8CAD-47662984AA08}"/>
          </ac:spMkLst>
        </pc:spChg>
        <pc:spChg chg="add">
          <ac:chgData name="Tilly Paz" userId="28eb7356-61dc-48ef-8408-7c21dafef33f" providerId="ADAL" clId="{B33E9D07-152D-465B-91AD-BC7EFD8CFD1B}" dt="2021-12-02T14:10:12.143" v="2897" actId="26606"/>
          <ac:spMkLst>
            <pc:docMk/>
            <pc:sldMk cId="0" sldId="298"/>
            <ac:spMk id="12" creationId="{71877DBC-BB60-40F0-AC93-2ACDBAAE60CE}"/>
          </ac:spMkLst>
        </pc:spChg>
        <pc:picChg chg="mod ord">
          <ac:chgData name="Tilly Paz" userId="28eb7356-61dc-48ef-8408-7c21dafef33f" providerId="ADAL" clId="{B33E9D07-152D-465B-91AD-BC7EFD8CFD1B}" dt="2021-12-02T14:10:12.143" v="2897" actId="26606"/>
          <ac:picMkLst>
            <pc:docMk/>
            <pc:sldMk cId="0" sldId="298"/>
            <ac:picMk id="4" creationId="{00000000-0000-0000-0000-000000000000}"/>
          </ac:picMkLst>
        </pc:picChg>
      </pc:sldChg>
      <pc:sldChg chg="addSp modSp mod setBg">
        <pc:chgData name="Tilly Paz" userId="28eb7356-61dc-48ef-8408-7c21dafef33f" providerId="ADAL" clId="{B33E9D07-152D-465B-91AD-BC7EFD8CFD1B}" dt="2021-12-02T14:10:17.775" v="2898" actId="26606"/>
        <pc:sldMkLst>
          <pc:docMk/>
          <pc:sldMk cId="0" sldId="299"/>
        </pc:sldMkLst>
        <pc:spChg chg="mod">
          <ac:chgData name="Tilly Paz" userId="28eb7356-61dc-48ef-8408-7c21dafef33f" providerId="ADAL" clId="{B33E9D07-152D-465B-91AD-BC7EFD8CFD1B}" dt="2021-12-02T14:10:17.775" v="2898" actId="26606"/>
          <ac:spMkLst>
            <pc:docMk/>
            <pc:sldMk cId="0" sldId="299"/>
            <ac:spMk id="2" creationId="{00000000-0000-0000-0000-000000000000}"/>
          </ac:spMkLst>
        </pc:spChg>
        <pc:spChg chg="mod">
          <ac:chgData name="Tilly Paz" userId="28eb7356-61dc-48ef-8408-7c21dafef33f" providerId="ADAL" clId="{B33E9D07-152D-465B-91AD-BC7EFD8CFD1B}" dt="2021-12-02T14:10:17.775" v="2898" actId="26606"/>
          <ac:spMkLst>
            <pc:docMk/>
            <pc:sldMk cId="0" sldId="299"/>
            <ac:spMk id="5" creationId="{00000000-0000-0000-0000-000000000000}"/>
          </ac:spMkLst>
        </pc:spChg>
        <pc:spChg chg="add">
          <ac:chgData name="Tilly Paz" userId="28eb7356-61dc-48ef-8408-7c21dafef33f" providerId="ADAL" clId="{B33E9D07-152D-465B-91AD-BC7EFD8CFD1B}" dt="2021-12-02T14:10:17.775" v="2898" actId="26606"/>
          <ac:spMkLst>
            <pc:docMk/>
            <pc:sldMk cId="0" sldId="299"/>
            <ac:spMk id="10" creationId="{743AA782-23D1-4521-8CAD-47662984AA08}"/>
          </ac:spMkLst>
        </pc:spChg>
        <pc:spChg chg="add">
          <ac:chgData name="Tilly Paz" userId="28eb7356-61dc-48ef-8408-7c21dafef33f" providerId="ADAL" clId="{B33E9D07-152D-465B-91AD-BC7EFD8CFD1B}" dt="2021-12-02T14:10:17.775" v="2898" actId="26606"/>
          <ac:spMkLst>
            <pc:docMk/>
            <pc:sldMk cId="0" sldId="299"/>
            <ac:spMk id="12" creationId="{71877DBC-BB60-40F0-AC93-2ACDBAAE60CE}"/>
          </ac:spMkLst>
        </pc:spChg>
        <pc:picChg chg="mod ord">
          <ac:chgData name="Tilly Paz" userId="28eb7356-61dc-48ef-8408-7c21dafef33f" providerId="ADAL" clId="{B33E9D07-152D-465B-91AD-BC7EFD8CFD1B}" dt="2021-12-02T14:10:17.775" v="2898" actId="26606"/>
          <ac:picMkLst>
            <pc:docMk/>
            <pc:sldMk cId="0" sldId="299"/>
            <ac:picMk id="4" creationId="{00000000-0000-0000-0000-000000000000}"/>
          </ac:picMkLst>
        </pc:picChg>
      </pc:sldChg>
      <pc:sldChg chg="addSp modSp mod setBg">
        <pc:chgData name="Tilly Paz" userId="28eb7356-61dc-48ef-8408-7c21dafef33f" providerId="ADAL" clId="{B33E9D07-152D-465B-91AD-BC7EFD8CFD1B}" dt="2021-12-02T14:10:23.578" v="2899" actId="26606"/>
        <pc:sldMkLst>
          <pc:docMk/>
          <pc:sldMk cId="0" sldId="300"/>
        </pc:sldMkLst>
        <pc:spChg chg="mod">
          <ac:chgData name="Tilly Paz" userId="28eb7356-61dc-48ef-8408-7c21dafef33f" providerId="ADAL" clId="{B33E9D07-152D-465B-91AD-BC7EFD8CFD1B}" dt="2021-12-02T14:10:23.578" v="2899" actId="26606"/>
          <ac:spMkLst>
            <pc:docMk/>
            <pc:sldMk cId="0" sldId="300"/>
            <ac:spMk id="2" creationId="{00000000-0000-0000-0000-000000000000}"/>
          </ac:spMkLst>
        </pc:spChg>
        <pc:spChg chg="mod">
          <ac:chgData name="Tilly Paz" userId="28eb7356-61dc-48ef-8408-7c21dafef33f" providerId="ADAL" clId="{B33E9D07-152D-465B-91AD-BC7EFD8CFD1B}" dt="2021-12-02T14:10:23.578" v="2899" actId="26606"/>
          <ac:spMkLst>
            <pc:docMk/>
            <pc:sldMk cId="0" sldId="300"/>
            <ac:spMk id="6" creationId="{00000000-0000-0000-0000-000000000000}"/>
          </ac:spMkLst>
        </pc:spChg>
        <pc:spChg chg="add">
          <ac:chgData name="Tilly Paz" userId="28eb7356-61dc-48ef-8408-7c21dafef33f" providerId="ADAL" clId="{B33E9D07-152D-465B-91AD-BC7EFD8CFD1B}" dt="2021-12-02T14:10:23.578" v="2899" actId="26606"/>
          <ac:spMkLst>
            <pc:docMk/>
            <pc:sldMk cId="0" sldId="300"/>
            <ac:spMk id="11" creationId="{743AA782-23D1-4521-8CAD-47662984AA08}"/>
          </ac:spMkLst>
        </pc:spChg>
        <pc:spChg chg="add">
          <ac:chgData name="Tilly Paz" userId="28eb7356-61dc-48ef-8408-7c21dafef33f" providerId="ADAL" clId="{B33E9D07-152D-465B-91AD-BC7EFD8CFD1B}" dt="2021-12-02T14:10:23.578" v="2899" actId="26606"/>
          <ac:spMkLst>
            <pc:docMk/>
            <pc:sldMk cId="0" sldId="300"/>
            <ac:spMk id="13" creationId="{71877DBC-BB60-40F0-AC93-2ACDBAAE60CE}"/>
          </ac:spMkLst>
        </pc:spChg>
        <pc:picChg chg="mod ord">
          <ac:chgData name="Tilly Paz" userId="28eb7356-61dc-48ef-8408-7c21dafef33f" providerId="ADAL" clId="{B33E9D07-152D-465B-91AD-BC7EFD8CFD1B}" dt="2021-12-02T14:10:23.578" v="2899" actId="26606"/>
          <ac:picMkLst>
            <pc:docMk/>
            <pc:sldMk cId="0" sldId="300"/>
            <ac:picMk id="5" creationId="{00000000-0000-0000-0000-000000000000}"/>
          </ac:picMkLst>
        </pc:picChg>
      </pc:sldChg>
      <pc:sldChg chg="del">
        <pc:chgData name="Tilly Paz" userId="28eb7356-61dc-48ef-8408-7c21dafef33f" providerId="ADAL" clId="{B33E9D07-152D-465B-91AD-BC7EFD8CFD1B}" dt="2021-12-02T14:10:39.940" v="2900" actId="47"/>
        <pc:sldMkLst>
          <pc:docMk/>
          <pc:sldMk cId="0" sldId="302"/>
        </pc:sldMkLst>
      </pc:sldChg>
      <pc:sldChg chg="del">
        <pc:chgData name="Tilly Paz" userId="28eb7356-61dc-48ef-8408-7c21dafef33f" providerId="ADAL" clId="{B33E9D07-152D-465B-91AD-BC7EFD8CFD1B}" dt="2021-12-02T14:10:41.676" v="2901" actId="47"/>
        <pc:sldMkLst>
          <pc:docMk/>
          <pc:sldMk cId="0" sldId="303"/>
        </pc:sldMkLst>
      </pc:sldChg>
      <pc:sldChg chg="addSp modSp mod setBg">
        <pc:chgData name="Tilly Paz" userId="28eb7356-61dc-48ef-8408-7c21dafef33f" providerId="ADAL" clId="{B33E9D07-152D-465B-91AD-BC7EFD8CFD1B}" dt="2021-12-02T13:51:03.717" v="2644" actId="14100"/>
        <pc:sldMkLst>
          <pc:docMk/>
          <pc:sldMk cId="0" sldId="308"/>
        </pc:sldMkLst>
        <pc:spChg chg="mod">
          <ac:chgData name="Tilly Paz" userId="28eb7356-61dc-48ef-8408-7c21dafef33f" providerId="ADAL" clId="{B33E9D07-152D-465B-91AD-BC7EFD8CFD1B}" dt="2021-12-02T13:50:37.292" v="2637" actId="26606"/>
          <ac:spMkLst>
            <pc:docMk/>
            <pc:sldMk cId="0" sldId="308"/>
            <ac:spMk id="2" creationId="{00000000-0000-0000-0000-000000000000}"/>
          </ac:spMkLst>
        </pc:spChg>
        <pc:spChg chg="mod">
          <ac:chgData name="Tilly Paz" userId="28eb7356-61dc-48ef-8408-7c21dafef33f" providerId="ADAL" clId="{B33E9D07-152D-465B-91AD-BC7EFD8CFD1B}" dt="2021-12-02T13:51:03.717" v="2644" actId="14100"/>
          <ac:spMkLst>
            <pc:docMk/>
            <pc:sldMk cId="0" sldId="308"/>
            <ac:spMk id="3" creationId="{00000000-0000-0000-0000-000000000000}"/>
          </ac:spMkLst>
        </pc:spChg>
        <pc:spChg chg="add">
          <ac:chgData name="Tilly Paz" userId="28eb7356-61dc-48ef-8408-7c21dafef33f" providerId="ADAL" clId="{B33E9D07-152D-465B-91AD-BC7EFD8CFD1B}" dt="2021-12-02T13:50:37.292" v="2637" actId="26606"/>
          <ac:spMkLst>
            <pc:docMk/>
            <pc:sldMk cId="0" sldId="308"/>
            <ac:spMk id="8" creationId="{AC17DE74-01C9-4859-B65A-85CF999E8580}"/>
          </ac:spMkLst>
        </pc:spChg>
        <pc:spChg chg="add">
          <ac:chgData name="Tilly Paz" userId="28eb7356-61dc-48ef-8408-7c21dafef33f" providerId="ADAL" clId="{B33E9D07-152D-465B-91AD-BC7EFD8CFD1B}" dt="2021-12-02T13:50:37.292" v="2637" actId="26606"/>
          <ac:spMkLst>
            <pc:docMk/>
            <pc:sldMk cId="0" sldId="308"/>
            <ac:spMk id="10" creationId="{068C0432-0E90-4CC1-8CD3-D44A90DF07EF}"/>
          </ac:spMkLst>
        </pc:spChg>
      </pc:sldChg>
      <pc:sldChg chg="addSp modSp mod setBg">
        <pc:chgData name="Tilly Paz" userId="28eb7356-61dc-48ef-8408-7c21dafef33f" providerId="ADAL" clId="{B33E9D07-152D-465B-91AD-BC7EFD8CFD1B}" dt="2021-12-02T13:58:31.481" v="2885" actId="20577"/>
        <pc:sldMkLst>
          <pc:docMk/>
          <pc:sldMk cId="0" sldId="309"/>
        </pc:sldMkLst>
        <pc:spChg chg="mod">
          <ac:chgData name="Tilly Paz" userId="28eb7356-61dc-48ef-8408-7c21dafef33f" providerId="ADAL" clId="{B33E9D07-152D-465B-91AD-BC7EFD8CFD1B}" dt="2021-12-02T13:57:25.870" v="2848" actId="26606"/>
          <ac:spMkLst>
            <pc:docMk/>
            <pc:sldMk cId="0" sldId="309"/>
            <ac:spMk id="2" creationId="{00000000-0000-0000-0000-000000000000}"/>
          </ac:spMkLst>
        </pc:spChg>
        <pc:spChg chg="mod">
          <ac:chgData name="Tilly Paz" userId="28eb7356-61dc-48ef-8408-7c21dafef33f" providerId="ADAL" clId="{B33E9D07-152D-465B-91AD-BC7EFD8CFD1B}" dt="2021-12-02T13:58:31.481" v="2885" actId="20577"/>
          <ac:spMkLst>
            <pc:docMk/>
            <pc:sldMk cId="0" sldId="309"/>
            <ac:spMk id="6" creationId="{00000000-0000-0000-0000-000000000000}"/>
          </ac:spMkLst>
        </pc:spChg>
        <pc:spChg chg="add">
          <ac:chgData name="Tilly Paz" userId="28eb7356-61dc-48ef-8408-7c21dafef33f" providerId="ADAL" clId="{B33E9D07-152D-465B-91AD-BC7EFD8CFD1B}" dt="2021-12-02T13:57:25.870" v="2848" actId="26606"/>
          <ac:spMkLst>
            <pc:docMk/>
            <pc:sldMk cId="0" sldId="309"/>
            <ac:spMk id="11" creationId="{100EDD19-6802-4EC3-95CE-CFFAB042CFD6}"/>
          </ac:spMkLst>
        </pc:spChg>
        <pc:spChg chg="add">
          <ac:chgData name="Tilly Paz" userId="28eb7356-61dc-48ef-8408-7c21dafef33f" providerId="ADAL" clId="{B33E9D07-152D-465B-91AD-BC7EFD8CFD1B}" dt="2021-12-02T13:57:25.870" v="2848" actId="26606"/>
          <ac:spMkLst>
            <pc:docMk/>
            <pc:sldMk cId="0" sldId="309"/>
            <ac:spMk id="13" creationId="{DB17E863-922E-4C26-BD64-E8FD41D28661}"/>
          </ac:spMkLst>
        </pc:spChg>
      </pc:sldChg>
      <pc:sldChg chg="addSp modSp mod setBg">
        <pc:chgData name="Tilly Paz" userId="28eb7356-61dc-48ef-8408-7c21dafef33f" providerId="ADAL" clId="{B33E9D07-152D-465B-91AD-BC7EFD8CFD1B}" dt="2021-12-02T13:57:10.214" v="2847" actId="26606"/>
        <pc:sldMkLst>
          <pc:docMk/>
          <pc:sldMk cId="0" sldId="310"/>
        </pc:sldMkLst>
        <pc:spChg chg="mod">
          <ac:chgData name="Tilly Paz" userId="28eb7356-61dc-48ef-8408-7c21dafef33f" providerId="ADAL" clId="{B33E9D07-152D-465B-91AD-BC7EFD8CFD1B}" dt="2021-12-02T13:57:10.214" v="2847" actId="26606"/>
          <ac:spMkLst>
            <pc:docMk/>
            <pc:sldMk cId="0" sldId="310"/>
            <ac:spMk id="2" creationId="{00000000-0000-0000-0000-000000000000}"/>
          </ac:spMkLst>
        </pc:spChg>
        <pc:spChg chg="mod">
          <ac:chgData name="Tilly Paz" userId="28eb7356-61dc-48ef-8408-7c21dafef33f" providerId="ADAL" clId="{B33E9D07-152D-465B-91AD-BC7EFD8CFD1B}" dt="2021-12-02T13:57:10.214" v="2847" actId="26606"/>
          <ac:spMkLst>
            <pc:docMk/>
            <pc:sldMk cId="0" sldId="310"/>
            <ac:spMk id="6" creationId="{00000000-0000-0000-0000-000000000000}"/>
          </ac:spMkLst>
        </pc:spChg>
        <pc:spChg chg="add">
          <ac:chgData name="Tilly Paz" userId="28eb7356-61dc-48ef-8408-7c21dafef33f" providerId="ADAL" clId="{B33E9D07-152D-465B-91AD-BC7EFD8CFD1B}" dt="2021-12-02T13:57:10.214" v="2847" actId="26606"/>
          <ac:spMkLst>
            <pc:docMk/>
            <pc:sldMk cId="0" sldId="310"/>
            <ac:spMk id="11" creationId="{32AEEBC8-9D30-42EF-95F2-386C2653FBF0}"/>
          </ac:spMkLst>
        </pc:spChg>
        <pc:spChg chg="add">
          <ac:chgData name="Tilly Paz" userId="28eb7356-61dc-48ef-8408-7c21dafef33f" providerId="ADAL" clId="{B33E9D07-152D-465B-91AD-BC7EFD8CFD1B}" dt="2021-12-02T13:57:10.214" v="2847" actId="26606"/>
          <ac:spMkLst>
            <pc:docMk/>
            <pc:sldMk cId="0" sldId="310"/>
            <ac:spMk id="13" creationId="{2E92FA66-67D7-4CB4-94D3-E643A9AD4757}"/>
          </ac:spMkLst>
        </pc:spChg>
        <pc:picChg chg="mod ord">
          <ac:chgData name="Tilly Paz" userId="28eb7356-61dc-48ef-8408-7c21dafef33f" providerId="ADAL" clId="{B33E9D07-152D-465B-91AD-BC7EFD8CFD1B}" dt="2021-12-02T13:57:10.214" v="2847" actId="26606"/>
          <ac:picMkLst>
            <pc:docMk/>
            <pc:sldMk cId="0" sldId="310"/>
            <ac:picMk id="4" creationId="{00000000-0000-0000-0000-000000000000}"/>
          </ac:picMkLst>
        </pc:picChg>
      </pc:sldChg>
      <pc:sldChg chg="addSp modSp mod setBg">
        <pc:chgData name="Tilly Paz" userId="28eb7356-61dc-48ef-8408-7c21dafef33f" providerId="ADAL" clId="{B33E9D07-152D-465B-91AD-BC7EFD8CFD1B}" dt="2021-12-02T13:51:20.548" v="2647" actId="20577"/>
        <pc:sldMkLst>
          <pc:docMk/>
          <pc:sldMk cId="0" sldId="313"/>
        </pc:sldMkLst>
        <pc:spChg chg="mod">
          <ac:chgData name="Tilly Paz" userId="28eb7356-61dc-48ef-8408-7c21dafef33f" providerId="ADAL" clId="{B33E9D07-152D-465B-91AD-BC7EFD8CFD1B}" dt="2021-12-02T13:51:10.750" v="2645" actId="26606"/>
          <ac:spMkLst>
            <pc:docMk/>
            <pc:sldMk cId="0" sldId="313"/>
            <ac:spMk id="2" creationId="{00000000-0000-0000-0000-000000000000}"/>
          </ac:spMkLst>
        </pc:spChg>
        <pc:spChg chg="mod">
          <ac:chgData name="Tilly Paz" userId="28eb7356-61dc-48ef-8408-7c21dafef33f" providerId="ADAL" clId="{B33E9D07-152D-465B-91AD-BC7EFD8CFD1B}" dt="2021-12-02T13:51:20.548" v="2647" actId="20577"/>
          <ac:spMkLst>
            <pc:docMk/>
            <pc:sldMk cId="0" sldId="313"/>
            <ac:spMk id="3" creationId="{00000000-0000-0000-0000-000000000000}"/>
          </ac:spMkLst>
        </pc:spChg>
        <pc:spChg chg="add">
          <ac:chgData name="Tilly Paz" userId="28eb7356-61dc-48ef-8408-7c21dafef33f" providerId="ADAL" clId="{B33E9D07-152D-465B-91AD-BC7EFD8CFD1B}" dt="2021-12-02T13:51:10.750" v="2645" actId="26606"/>
          <ac:spMkLst>
            <pc:docMk/>
            <pc:sldMk cId="0" sldId="313"/>
            <ac:spMk id="8" creationId="{AC17DE74-01C9-4859-B65A-85CF999E8580}"/>
          </ac:spMkLst>
        </pc:spChg>
        <pc:spChg chg="add">
          <ac:chgData name="Tilly Paz" userId="28eb7356-61dc-48ef-8408-7c21dafef33f" providerId="ADAL" clId="{B33E9D07-152D-465B-91AD-BC7EFD8CFD1B}" dt="2021-12-02T13:51:10.750" v="2645" actId="26606"/>
          <ac:spMkLst>
            <pc:docMk/>
            <pc:sldMk cId="0" sldId="313"/>
            <ac:spMk id="10" creationId="{068C0432-0E90-4CC1-8CD3-D44A90DF07EF}"/>
          </ac:spMkLst>
        </pc:spChg>
      </pc:sldChg>
      <pc:sldChg chg="addSp modSp mod setBg">
        <pc:chgData name="Tilly Paz" userId="28eb7356-61dc-48ef-8408-7c21dafef33f" providerId="ADAL" clId="{B33E9D07-152D-465B-91AD-BC7EFD8CFD1B}" dt="2021-12-02T13:55:09.360" v="2800" actId="255"/>
        <pc:sldMkLst>
          <pc:docMk/>
          <pc:sldMk cId="0" sldId="314"/>
        </pc:sldMkLst>
        <pc:spChg chg="mod">
          <ac:chgData name="Tilly Paz" userId="28eb7356-61dc-48ef-8408-7c21dafef33f" providerId="ADAL" clId="{B33E9D07-152D-465B-91AD-BC7EFD8CFD1B}" dt="2021-12-02T13:52:02.608" v="2650" actId="26606"/>
          <ac:spMkLst>
            <pc:docMk/>
            <pc:sldMk cId="0" sldId="314"/>
            <ac:spMk id="2" creationId="{00000000-0000-0000-0000-000000000000}"/>
          </ac:spMkLst>
        </pc:spChg>
        <pc:spChg chg="mod">
          <ac:chgData name="Tilly Paz" userId="28eb7356-61dc-48ef-8408-7c21dafef33f" providerId="ADAL" clId="{B33E9D07-152D-465B-91AD-BC7EFD8CFD1B}" dt="2021-12-02T13:55:09.360" v="2800" actId="255"/>
          <ac:spMkLst>
            <pc:docMk/>
            <pc:sldMk cId="0" sldId="314"/>
            <ac:spMk id="6" creationId="{00000000-0000-0000-0000-000000000000}"/>
          </ac:spMkLst>
        </pc:spChg>
        <pc:spChg chg="add">
          <ac:chgData name="Tilly Paz" userId="28eb7356-61dc-48ef-8408-7c21dafef33f" providerId="ADAL" clId="{B33E9D07-152D-465B-91AD-BC7EFD8CFD1B}" dt="2021-12-02T13:52:02.608" v="2650" actId="26606"/>
          <ac:spMkLst>
            <pc:docMk/>
            <pc:sldMk cId="0" sldId="314"/>
            <ac:spMk id="11" creationId="{100EDD19-6802-4EC3-95CE-CFFAB042CFD6}"/>
          </ac:spMkLst>
        </pc:spChg>
        <pc:spChg chg="add">
          <ac:chgData name="Tilly Paz" userId="28eb7356-61dc-48ef-8408-7c21dafef33f" providerId="ADAL" clId="{B33E9D07-152D-465B-91AD-BC7EFD8CFD1B}" dt="2021-12-02T13:52:02.608" v="2650" actId="26606"/>
          <ac:spMkLst>
            <pc:docMk/>
            <pc:sldMk cId="0" sldId="314"/>
            <ac:spMk id="13" creationId="{DB17E863-922E-4C26-BD64-E8FD41D28661}"/>
          </ac:spMkLst>
        </pc:spChg>
      </pc:sldChg>
      <pc:sldChg chg="addSp modSp mod setBg">
        <pc:chgData name="Tilly Paz" userId="28eb7356-61dc-48ef-8408-7c21dafef33f" providerId="ADAL" clId="{B33E9D07-152D-465B-91AD-BC7EFD8CFD1B}" dt="2021-12-02T13:58:42.776" v="2886" actId="26606"/>
        <pc:sldMkLst>
          <pc:docMk/>
          <pc:sldMk cId="1152795207" sldId="317"/>
        </pc:sldMkLst>
        <pc:spChg chg="mod">
          <ac:chgData name="Tilly Paz" userId="28eb7356-61dc-48ef-8408-7c21dafef33f" providerId="ADAL" clId="{B33E9D07-152D-465B-91AD-BC7EFD8CFD1B}" dt="2021-12-02T13:58:42.776" v="2886" actId="26606"/>
          <ac:spMkLst>
            <pc:docMk/>
            <pc:sldMk cId="1152795207" sldId="317"/>
            <ac:spMk id="2" creationId="{00000000-0000-0000-0000-000000000000}"/>
          </ac:spMkLst>
        </pc:spChg>
        <pc:spChg chg="mod">
          <ac:chgData name="Tilly Paz" userId="28eb7356-61dc-48ef-8408-7c21dafef33f" providerId="ADAL" clId="{B33E9D07-152D-465B-91AD-BC7EFD8CFD1B}" dt="2021-12-02T13:58:42.776" v="2886" actId="26606"/>
          <ac:spMkLst>
            <pc:docMk/>
            <pc:sldMk cId="1152795207" sldId="317"/>
            <ac:spMk id="3" creationId="{00000000-0000-0000-0000-000000000000}"/>
          </ac:spMkLst>
        </pc:spChg>
        <pc:spChg chg="add">
          <ac:chgData name="Tilly Paz" userId="28eb7356-61dc-48ef-8408-7c21dafef33f" providerId="ADAL" clId="{B33E9D07-152D-465B-91AD-BC7EFD8CFD1B}" dt="2021-12-02T13:58:42.776" v="2886" actId="26606"/>
          <ac:spMkLst>
            <pc:docMk/>
            <pc:sldMk cId="1152795207" sldId="317"/>
            <ac:spMk id="8" creationId="{AC17DE74-01C9-4859-B65A-85CF999E8580}"/>
          </ac:spMkLst>
        </pc:spChg>
        <pc:spChg chg="add">
          <ac:chgData name="Tilly Paz" userId="28eb7356-61dc-48ef-8408-7c21dafef33f" providerId="ADAL" clId="{B33E9D07-152D-465B-91AD-BC7EFD8CFD1B}" dt="2021-12-02T13:58:42.776" v="2886" actId="26606"/>
          <ac:spMkLst>
            <pc:docMk/>
            <pc:sldMk cId="1152795207" sldId="317"/>
            <ac:spMk id="10" creationId="{068C0432-0E90-4CC1-8CD3-D44A90DF07EF}"/>
          </ac:spMkLst>
        </pc:spChg>
      </pc:sldChg>
      <pc:sldChg chg="addSp modSp mod setBg">
        <pc:chgData name="Tilly Paz" userId="28eb7356-61dc-48ef-8408-7c21dafef33f" providerId="ADAL" clId="{B33E9D07-152D-465B-91AD-BC7EFD8CFD1B}" dt="2021-12-02T13:58:49.054" v="2887" actId="26606"/>
        <pc:sldMkLst>
          <pc:docMk/>
          <pc:sldMk cId="214071675" sldId="318"/>
        </pc:sldMkLst>
        <pc:spChg chg="mod">
          <ac:chgData name="Tilly Paz" userId="28eb7356-61dc-48ef-8408-7c21dafef33f" providerId="ADAL" clId="{B33E9D07-152D-465B-91AD-BC7EFD8CFD1B}" dt="2021-12-02T13:58:49.054" v="2887" actId="26606"/>
          <ac:spMkLst>
            <pc:docMk/>
            <pc:sldMk cId="214071675" sldId="318"/>
            <ac:spMk id="2" creationId="{00000000-0000-0000-0000-000000000000}"/>
          </ac:spMkLst>
        </pc:spChg>
        <pc:spChg chg="mod">
          <ac:chgData name="Tilly Paz" userId="28eb7356-61dc-48ef-8408-7c21dafef33f" providerId="ADAL" clId="{B33E9D07-152D-465B-91AD-BC7EFD8CFD1B}" dt="2021-12-02T13:58:49.054" v="2887" actId="26606"/>
          <ac:spMkLst>
            <pc:docMk/>
            <pc:sldMk cId="214071675" sldId="318"/>
            <ac:spMk id="3" creationId="{00000000-0000-0000-0000-000000000000}"/>
          </ac:spMkLst>
        </pc:spChg>
        <pc:spChg chg="add">
          <ac:chgData name="Tilly Paz" userId="28eb7356-61dc-48ef-8408-7c21dafef33f" providerId="ADAL" clId="{B33E9D07-152D-465B-91AD-BC7EFD8CFD1B}" dt="2021-12-02T13:58:49.054" v="2887" actId="26606"/>
          <ac:spMkLst>
            <pc:docMk/>
            <pc:sldMk cId="214071675" sldId="318"/>
            <ac:spMk id="8" creationId="{AC17DE74-01C9-4859-B65A-85CF999E8580}"/>
          </ac:spMkLst>
        </pc:spChg>
        <pc:spChg chg="add">
          <ac:chgData name="Tilly Paz" userId="28eb7356-61dc-48ef-8408-7c21dafef33f" providerId="ADAL" clId="{B33E9D07-152D-465B-91AD-BC7EFD8CFD1B}" dt="2021-12-02T13:58:49.054" v="2887" actId="26606"/>
          <ac:spMkLst>
            <pc:docMk/>
            <pc:sldMk cId="214071675" sldId="318"/>
            <ac:spMk id="10" creationId="{068C0432-0E90-4CC1-8CD3-D44A90DF07EF}"/>
          </ac:spMkLst>
        </pc:spChg>
      </pc:sldChg>
      <pc:sldChg chg="addSp modSp mod setBg">
        <pc:chgData name="Tilly Paz" userId="28eb7356-61dc-48ef-8408-7c21dafef33f" providerId="ADAL" clId="{B33E9D07-152D-465B-91AD-BC7EFD8CFD1B}" dt="2021-12-02T13:25:51.629" v="2540" actId="255"/>
        <pc:sldMkLst>
          <pc:docMk/>
          <pc:sldMk cId="0" sldId="324"/>
        </pc:sldMkLst>
        <pc:spChg chg="mod">
          <ac:chgData name="Tilly Paz" userId="28eb7356-61dc-48ef-8408-7c21dafef33f" providerId="ADAL" clId="{B33E9D07-152D-465B-91AD-BC7EFD8CFD1B}" dt="2021-12-02T13:25:23.625" v="2531" actId="26606"/>
          <ac:spMkLst>
            <pc:docMk/>
            <pc:sldMk cId="0" sldId="324"/>
            <ac:spMk id="2" creationId="{00000000-0000-0000-0000-000000000000}"/>
          </ac:spMkLst>
        </pc:spChg>
        <pc:spChg chg="mod">
          <ac:chgData name="Tilly Paz" userId="28eb7356-61dc-48ef-8408-7c21dafef33f" providerId="ADAL" clId="{B33E9D07-152D-465B-91AD-BC7EFD8CFD1B}" dt="2021-12-02T13:25:51.629" v="2540" actId="255"/>
          <ac:spMkLst>
            <pc:docMk/>
            <pc:sldMk cId="0" sldId="324"/>
            <ac:spMk id="3" creationId="{00000000-0000-0000-0000-000000000000}"/>
          </ac:spMkLst>
        </pc:spChg>
        <pc:spChg chg="add">
          <ac:chgData name="Tilly Paz" userId="28eb7356-61dc-48ef-8408-7c21dafef33f" providerId="ADAL" clId="{B33E9D07-152D-465B-91AD-BC7EFD8CFD1B}" dt="2021-12-02T13:25:23.625" v="2531" actId="26606"/>
          <ac:spMkLst>
            <pc:docMk/>
            <pc:sldMk cId="0" sldId="324"/>
            <ac:spMk id="8" creationId="{100EDD19-6802-4EC3-95CE-CFFAB042CFD6}"/>
          </ac:spMkLst>
        </pc:spChg>
        <pc:spChg chg="add">
          <ac:chgData name="Tilly Paz" userId="28eb7356-61dc-48ef-8408-7c21dafef33f" providerId="ADAL" clId="{B33E9D07-152D-465B-91AD-BC7EFD8CFD1B}" dt="2021-12-02T13:25:23.625" v="2531" actId="26606"/>
          <ac:spMkLst>
            <pc:docMk/>
            <pc:sldMk cId="0" sldId="324"/>
            <ac:spMk id="10" creationId="{DB17E863-922E-4C26-BD64-E8FD41D28661}"/>
          </ac:spMkLst>
        </pc:spChg>
      </pc:sldChg>
      <pc:sldChg chg="ord">
        <pc:chgData name="Tilly Paz" userId="28eb7356-61dc-48ef-8408-7c21dafef33f" providerId="ADAL" clId="{B33E9D07-152D-465B-91AD-BC7EFD8CFD1B}" dt="2021-12-02T14:53:01.691" v="2937"/>
        <pc:sldMkLst>
          <pc:docMk/>
          <pc:sldMk cId="2942496970" sldId="326"/>
        </pc:sldMkLst>
      </pc:sldChg>
      <pc:sldChg chg="del">
        <pc:chgData name="Tilly Paz" userId="28eb7356-61dc-48ef-8408-7c21dafef33f" providerId="ADAL" clId="{B33E9D07-152D-465B-91AD-BC7EFD8CFD1B}" dt="2021-12-02T12:51:59.234" v="1773" actId="47"/>
        <pc:sldMkLst>
          <pc:docMk/>
          <pc:sldMk cId="2395154083" sldId="328"/>
        </pc:sldMkLst>
      </pc:sldChg>
      <pc:sldChg chg="addSp modSp mod setBg">
        <pc:chgData name="Tilly Paz" userId="28eb7356-61dc-48ef-8408-7c21dafef33f" providerId="ADAL" clId="{B33E9D07-152D-465B-91AD-BC7EFD8CFD1B}" dt="2021-12-02T13:27:59.522" v="2559" actId="207"/>
        <pc:sldMkLst>
          <pc:docMk/>
          <pc:sldMk cId="2166196122" sldId="329"/>
        </pc:sldMkLst>
        <pc:spChg chg="mod">
          <ac:chgData name="Tilly Paz" userId="28eb7356-61dc-48ef-8408-7c21dafef33f" providerId="ADAL" clId="{B33E9D07-152D-465B-91AD-BC7EFD8CFD1B}" dt="2021-12-02T13:27:08.682" v="2548" actId="26606"/>
          <ac:spMkLst>
            <pc:docMk/>
            <pc:sldMk cId="2166196122" sldId="329"/>
            <ac:spMk id="2" creationId="{4705EE56-9A5B-4F14-A1C0-6359E67A4FE3}"/>
          </ac:spMkLst>
        </pc:spChg>
        <pc:spChg chg="mod">
          <ac:chgData name="Tilly Paz" userId="28eb7356-61dc-48ef-8408-7c21dafef33f" providerId="ADAL" clId="{B33E9D07-152D-465B-91AD-BC7EFD8CFD1B}" dt="2021-12-02T13:27:59.522" v="2559" actId="207"/>
          <ac:spMkLst>
            <pc:docMk/>
            <pc:sldMk cId="2166196122" sldId="329"/>
            <ac:spMk id="3" creationId="{4F58748C-EC78-4A23-B1CC-9F6D502116C1}"/>
          </ac:spMkLst>
        </pc:spChg>
        <pc:spChg chg="add">
          <ac:chgData name="Tilly Paz" userId="28eb7356-61dc-48ef-8408-7c21dafef33f" providerId="ADAL" clId="{B33E9D07-152D-465B-91AD-BC7EFD8CFD1B}" dt="2021-12-02T13:27:08.682" v="2548" actId="26606"/>
          <ac:spMkLst>
            <pc:docMk/>
            <pc:sldMk cId="2166196122" sldId="329"/>
            <ac:spMk id="8" creationId="{C05CBC3C-2E5A-4839-8B9B-2E5A6ADF0F58}"/>
          </ac:spMkLst>
        </pc:spChg>
        <pc:spChg chg="add">
          <ac:chgData name="Tilly Paz" userId="28eb7356-61dc-48ef-8408-7c21dafef33f" providerId="ADAL" clId="{B33E9D07-152D-465B-91AD-BC7EFD8CFD1B}" dt="2021-12-02T13:27:08.682" v="2548" actId="26606"/>
          <ac:spMkLst>
            <pc:docMk/>
            <pc:sldMk cId="2166196122" sldId="329"/>
            <ac:spMk id="10" creationId="{827FF362-FC97-4BF5-949B-D4ADFA26E457}"/>
          </ac:spMkLst>
        </pc:spChg>
      </pc:sldChg>
      <pc:sldChg chg="addSp delSp modSp new mod setBg">
        <pc:chgData name="Tilly Paz" userId="28eb7356-61dc-48ef-8408-7c21dafef33f" providerId="ADAL" clId="{B33E9D07-152D-465B-91AD-BC7EFD8CFD1B}" dt="2021-12-02T13:30:53.135" v="2593" actId="26606"/>
        <pc:sldMkLst>
          <pc:docMk/>
          <pc:sldMk cId="4082611113" sldId="330"/>
        </pc:sldMkLst>
        <pc:spChg chg="mod">
          <ac:chgData name="Tilly Paz" userId="28eb7356-61dc-48ef-8408-7c21dafef33f" providerId="ADAL" clId="{B33E9D07-152D-465B-91AD-BC7EFD8CFD1B}" dt="2021-12-02T13:30:53.135" v="2593" actId="26606"/>
          <ac:spMkLst>
            <pc:docMk/>
            <pc:sldMk cId="4082611113" sldId="330"/>
            <ac:spMk id="2" creationId="{D5F81A40-1793-4D95-9ED1-00FA09676157}"/>
          </ac:spMkLst>
        </pc:spChg>
        <pc:spChg chg="del mod">
          <ac:chgData name="Tilly Paz" userId="28eb7356-61dc-48ef-8408-7c21dafef33f" providerId="ADAL" clId="{B33E9D07-152D-465B-91AD-BC7EFD8CFD1B}" dt="2021-12-02T13:30:53.135" v="2593" actId="26606"/>
          <ac:spMkLst>
            <pc:docMk/>
            <pc:sldMk cId="4082611113" sldId="330"/>
            <ac:spMk id="3" creationId="{F81A3492-0EBF-4349-B225-0601A4D279FB}"/>
          </ac:spMkLst>
        </pc:spChg>
        <pc:spChg chg="add">
          <ac:chgData name="Tilly Paz" userId="28eb7356-61dc-48ef-8408-7c21dafef33f" providerId="ADAL" clId="{B33E9D07-152D-465B-91AD-BC7EFD8CFD1B}" dt="2021-12-02T13:30:53.135" v="2593" actId="26606"/>
          <ac:spMkLst>
            <pc:docMk/>
            <pc:sldMk cId="4082611113" sldId="330"/>
            <ac:spMk id="9" creationId="{7517A47C-B2E5-4B79-8061-D74B1311AF6E}"/>
          </ac:spMkLst>
        </pc:spChg>
        <pc:spChg chg="add">
          <ac:chgData name="Tilly Paz" userId="28eb7356-61dc-48ef-8408-7c21dafef33f" providerId="ADAL" clId="{B33E9D07-152D-465B-91AD-BC7EFD8CFD1B}" dt="2021-12-02T13:30:53.135" v="2593" actId="26606"/>
          <ac:spMkLst>
            <pc:docMk/>
            <pc:sldMk cId="4082611113" sldId="330"/>
            <ac:spMk id="11" creationId="{C505E780-2083-4CB5-A42A-5E0E2908ECC3}"/>
          </ac:spMkLst>
        </pc:spChg>
        <pc:spChg chg="add">
          <ac:chgData name="Tilly Paz" userId="28eb7356-61dc-48ef-8408-7c21dafef33f" providerId="ADAL" clId="{B33E9D07-152D-465B-91AD-BC7EFD8CFD1B}" dt="2021-12-02T13:30:53.135" v="2593" actId="26606"/>
          <ac:spMkLst>
            <pc:docMk/>
            <pc:sldMk cId="4082611113" sldId="330"/>
            <ac:spMk id="13" creationId="{D2C0AE1C-0118-41AE-8A10-7CDCBF10E96F}"/>
          </ac:spMkLst>
        </pc:spChg>
        <pc:spChg chg="add">
          <ac:chgData name="Tilly Paz" userId="28eb7356-61dc-48ef-8408-7c21dafef33f" providerId="ADAL" clId="{B33E9D07-152D-465B-91AD-BC7EFD8CFD1B}" dt="2021-12-02T13:30:53.135" v="2593" actId="26606"/>
          <ac:spMkLst>
            <pc:docMk/>
            <pc:sldMk cId="4082611113" sldId="330"/>
            <ac:spMk id="15" creationId="{463EEC44-1BA3-44ED-81FC-A644B04B2A44}"/>
          </ac:spMkLst>
        </pc:spChg>
        <pc:graphicFrameChg chg="add">
          <ac:chgData name="Tilly Paz" userId="28eb7356-61dc-48ef-8408-7c21dafef33f" providerId="ADAL" clId="{B33E9D07-152D-465B-91AD-BC7EFD8CFD1B}" dt="2021-12-02T13:30:53.135" v="2593" actId="26606"/>
          <ac:graphicFrameMkLst>
            <pc:docMk/>
            <pc:sldMk cId="4082611113" sldId="330"/>
            <ac:graphicFrameMk id="5" creationId="{F5DA01BB-B95B-4352-B304-31CEA073EABD}"/>
          </ac:graphicFrameMkLst>
        </pc:graphicFrameChg>
      </pc:sldChg>
      <pc:sldChg chg="addSp modSp new mod setBg">
        <pc:chgData name="Tilly Paz" userId="28eb7356-61dc-48ef-8408-7c21dafef33f" providerId="ADAL" clId="{B33E9D07-152D-465B-91AD-BC7EFD8CFD1B}" dt="2021-12-02T13:56:48.865" v="2846" actId="20577"/>
        <pc:sldMkLst>
          <pc:docMk/>
          <pc:sldMk cId="1054574246" sldId="331"/>
        </pc:sldMkLst>
        <pc:spChg chg="mod">
          <ac:chgData name="Tilly Paz" userId="28eb7356-61dc-48ef-8408-7c21dafef33f" providerId="ADAL" clId="{B33E9D07-152D-465B-91AD-BC7EFD8CFD1B}" dt="2021-12-02T13:51:37.756" v="2648" actId="26606"/>
          <ac:spMkLst>
            <pc:docMk/>
            <pc:sldMk cId="1054574246" sldId="331"/>
            <ac:spMk id="2" creationId="{A2953F5A-7C3B-41AE-80F4-26D6A3C9DCFD}"/>
          </ac:spMkLst>
        </pc:spChg>
        <pc:spChg chg="mod">
          <ac:chgData name="Tilly Paz" userId="28eb7356-61dc-48ef-8408-7c21dafef33f" providerId="ADAL" clId="{B33E9D07-152D-465B-91AD-BC7EFD8CFD1B}" dt="2021-12-02T13:56:48.865" v="2846" actId="20577"/>
          <ac:spMkLst>
            <pc:docMk/>
            <pc:sldMk cId="1054574246" sldId="331"/>
            <ac:spMk id="3" creationId="{E291FF16-E19E-4613-93EF-28731371FA9C}"/>
          </ac:spMkLst>
        </pc:spChg>
        <pc:spChg chg="add">
          <ac:chgData name="Tilly Paz" userId="28eb7356-61dc-48ef-8408-7c21dafef33f" providerId="ADAL" clId="{B33E9D07-152D-465B-91AD-BC7EFD8CFD1B}" dt="2021-12-02T13:51:37.756" v="2648" actId="26606"/>
          <ac:spMkLst>
            <pc:docMk/>
            <pc:sldMk cId="1054574246" sldId="331"/>
            <ac:spMk id="8" creationId="{100EDD19-6802-4EC3-95CE-CFFAB042CFD6}"/>
          </ac:spMkLst>
        </pc:spChg>
        <pc:spChg chg="add">
          <ac:chgData name="Tilly Paz" userId="28eb7356-61dc-48ef-8408-7c21dafef33f" providerId="ADAL" clId="{B33E9D07-152D-465B-91AD-BC7EFD8CFD1B}" dt="2021-12-02T13:51:37.756" v="2648" actId="26606"/>
          <ac:spMkLst>
            <pc:docMk/>
            <pc:sldMk cId="1054574246" sldId="331"/>
            <ac:spMk id="10" creationId="{DB17E863-922E-4C26-BD64-E8FD41D28661}"/>
          </ac:spMkLst>
        </pc:spChg>
      </pc:sldChg>
      <pc:sldChg chg="modSp mod">
        <pc:chgData name="Tilly Paz" userId="28eb7356-61dc-48ef-8408-7c21dafef33f" providerId="ADAL" clId="{B33E9D07-152D-465B-91AD-BC7EFD8CFD1B}" dt="2021-12-02T12:53:21.169" v="1851" actId="20577"/>
        <pc:sldMkLst>
          <pc:docMk/>
          <pc:sldMk cId="4067927385" sldId="332"/>
        </pc:sldMkLst>
        <pc:spChg chg="mod">
          <ac:chgData name="Tilly Paz" userId="28eb7356-61dc-48ef-8408-7c21dafef33f" providerId="ADAL" clId="{B33E9D07-152D-465B-91AD-BC7EFD8CFD1B}" dt="2021-12-02T12:53:21.169" v="1851" actId="20577"/>
          <ac:spMkLst>
            <pc:docMk/>
            <pc:sldMk cId="4067927385" sldId="332"/>
            <ac:spMk id="22" creationId="{00000000-0000-0000-0000-000000000000}"/>
          </ac:spMkLst>
        </pc:spChg>
      </pc:sldChg>
      <pc:sldChg chg="addSp delSp modSp new mod setBg">
        <pc:chgData name="Tilly Paz" userId="28eb7356-61dc-48ef-8408-7c21dafef33f" providerId="ADAL" clId="{B33E9D07-152D-465B-91AD-BC7EFD8CFD1B}" dt="2021-12-02T13:25:04.543" v="2530" actId="26606"/>
        <pc:sldMkLst>
          <pc:docMk/>
          <pc:sldMk cId="491671961" sldId="333"/>
        </pc:sldMkLst>
        <pc:spChg chg="del">
          <ac:chgData name="Tilly Paz" userId="28eb7356-61dc-48ef-8408-7c21dafef33f" providerId="ADAL" clId="{B33E9D07-152D-465B-91AD-BC7EFD8CFD1B}" dt="2021-12-02T13:20:30.348" v="2511" actId="478"/>
          <ac:spMkLst>
            <pc:docMk/>
            <pc:sldMk cId="491671961" sldId="333"/>
            <ac:spMk id="2" creationId="{867212F4-2DAD-4A00-8B20-516164A23B80}"/>
          </ac:spMkLst>
        </pc:spChg>
        <pc:spChg chg="del">
          <ac:chgData name="Tilly Paz" userId="28eb7356-61dc-48ef-8408-7c21dafef33f" providerId="ADAL" clId="{B33E9D07-152D-465B-91AD-BC7EFD8CFD1B}" dt="2021-12-02T13:11:03.814" v="2509"/>
          <ac:spMkLst>
            <pc:docMk/>
            <pc:sldMk cId="491671961" sldId="333"/>
            <ac:spMk id="3" creationId="{BA755ABE-3A62-4EFE-AC2F-6D9AD7AEC14F}"/>
          </ac:spMkLst>
        </pc:spChg>
        <pc:spChg chg="add del">
          <ac:chgData name="Tilly Paz" userId="28eb7356-61dc-48ef-8408-7c21dafef33f" providerId="ADAL" clId="{B33E9D07-152D-465B-91AD-BC7EFD8CFD1B}" dt="2021-12-02T13:24:57.976" v="2529" actId="26606"/>
          <ac:spMkLst>
            <pc:docMk/>
            <pc:sldMk cId="491671961" sldId="333"/>
            <ac:spMk id="73" creationId="{262ABC4B-37D8-4218-BDD8-6DF6A00C0C80}"/>
          </ac:spMkLst>
        </pc:spChg>
        <pc:spChg chg="add">
          <ac:chgData name="Tilly Paz" userId="28eb7356-61dc-48ef-8408-7c21dafef33f" providerId="ADAL" clId="{B33E9D07-152D-465B-91AD-BC7EFD8CFD1B}" dt="2021-12-02T13:25:04.543" v="2530" actId="26606"/>
          <ac:spMkLst>
            <pc:docMk/>
            <pc:sldMk cId="491671961" sldId="333"/>
            <ac:spMk id="75" creationId="{4E8A7552-20E1-4F34-ADAB-C1DB6634D47E}"/>
          </ac:spMkLst>
        </pc:spChg>
        <pc:spChg chg="add">
          <ac:chgData name="Tilly Paz" userId="28eb7356-61dc-48ef-8408-7c21dafef33f" providerId="ADAL" clId="{B33E9D07-152D-465B-91AD-BC7EFD8CFD1B}" dt="2021-12-02T13:25:04.543" v="2530" actId="26606"/>
          <ac:spMkLst>
            <pc:docMk/>
            <pc:sldMk cId="491671961" sldId="333"/>
            <ac:spMk id="1031" creationId="{799448F2-0E5B-42DA-B2D1-11A14E947BD4}"/>
          </ac:spMkLst>
        </pc:spChg>
        <pc:picChg chg="add mod ord">
          <ac:chgData name="Tilly Paz" userId="28eb7356-61dc-48ef-8408-7c21dafef33f" providerId="ADAL" clId="{B33E9D07-152D-465B-91AD-BC7EFD8CFD1B}" dt="2021-12-02T13:25:04.543" v="2530" actId="26606"/>
          <ac:picMkLst>
            <pc:docMk/>
            <pc:sldMk cId="491671961" sldId="333"/>
            <ac:picMk id="4" creationId="{28FFB9F1-3205-4F84-930F-A3C3105EDB01}"/>
          </ac:picMkLst>
        </pc:picChg>
        <pc:picChg chg="add mod ord">
          <ac:chgData name="Tilly Paz" userId="28eb7356-61dc-48ef-8408-7c21dafef33f" providerId="ADAL" clId="{B33E9D07-152D-465B-91AD-BC7EFD8CFD1B}" dt="2021-12-02T13:25:04.543" v="2530" actId="26606"/>
          <ac:picMkLst>
            <pc:docMk/>
            <pc:sldMk cId="491671961" sldId="333"/>
            <ac:picMk id="1026" creationId="{20B610C9-7D74-4892-967B-8121DC0176AF}"/>
          </ac:picMkLst>
        </pc:picChg>
        <pc:picChg chg="add mod">
          <ac:chgData name="Tilly Paz" userId="28eb7356-61dc-48ef-8408-7c21dafef33f" providerId="ADAL" clId="{B33E9D07-152D-465B-91AD-BC7EFD8CFD1B}" dt="2021-12-02T13:25:04.543" v="2530" actId="26606"/>
          <ac:picMkLst>
            <pc:docMk/>
            <pc:sldMk cId="491671961" sldId="333"/>
            <ac:picMk id="1028" creationId="{9F4C1246-99B6-459E-949D-921EAA3AC0E2}"/>
          </ac:picMkLst>
        </pc:picChg>
        <pc:picChg chg="add del">
          <ac:chgData name="Tilly Paz" userId="28eb7356-61dc-48ef-8408-7c21dafef33f" providerId="ADAL" clId="{B33E9D07-152D-465B-91AD-BC7EFD8CFD1B}" dt="2021-12-02T13:22:44.204" v="2518"/>
          <ac:picMkLst>
            <pc:docMk/>
            <pc:sldMk cId="491671961" sldId="333"/>
            <ac:picMk id="1030" creationId="{B154F516-BE4C-4185-9007-BA2EF682ECB2}"/>
          </ac:picMkLst>
        </pc:picChg>
        <pc:picChg chg="add del">
          <ac:chgData name="Tilly Paz" userId="28eb7356-61dc-48ef-8408-7c21dafef33f" providerId="ADAL" clId="{B33E9D07-152D-465B-91AD-BC7EFD8CFD1B}" dt="2021-12-02T13:22:57.538" v="2520"/>
          <ac:picMkLst>
            <pc:docMk/>
            <pc:sldMk cId="491671961" sldId="333"/>
            <ac:picMk id="1032" creationId="{CFA5D7DB-3736-4CBF-AAD8-BBF396FD39A2}"/>
          </ac:picMkLst>
        </pc:picChg>
      </pc:sldChg>
      <pc:sldChg chg="addSp delSp modSp new mod setBg">
        <pc:chgData name="Tilly Paz" userId="28eb7356-61dc-48ef-8408-7c21dafef33f" providerId="ADAL" clId="{B33E9D07-152D-465B-91AD-BC7EFD8CFD1B}" dt="2021-12-02T14:39:13.948" v="2911" actId="14100"/>
        <pc:sldMkLst>
          <pc:docMk/>
          <pc:sldMk cId="1790760670" sldId="334"/>
        </pc:sldMkLst>
        <pc:spChg chg="del">
          <ac:chgData name="Tilly Paz" userId="28eb7356-61dc-48ef-8408-7c21dafef33f" providerId="ADAL" clId="{B33E9D07-152D-465B-91AD-BC7EFD8CFD1B}" dt="2021-12-02T14:38:52.240" v="2904" actId="478"/>
          <ac:spMkLst>
            <pc:docMk/>
            <pc:sldMk cId="1790760670" sldId="334"/>
            <ac:spMk id="2" creationId="{5EDE2F94-60F1-49EA-A1A8-F09E71AB2365}"/>
          </ac:spMkLst>
        </pc:spChg>
        <pc:spChg chg="del">
          <ac:chgData name="Tilly Paz" userId="28eb7356-61dc-48ef-8408-7c21dafef33f" providerId="ADAL" clId="{B33E9D07-152D-465B-91AD-BC7EFD8CFD1B}" dt="2021-12-02T14:38:45.959" v="2903" actId="22"/>
          <ac:spMkLst>
            <pc:docMk/>
            <pc:sldMk cId="1790760670" sldId="334"/>
            <ac:spMk id="3" creationId="{8BDFFDDD-1F1D-4492-BC67-27E4DD79DA61}"/>
          </ac:spMkLst>
        </pc:spChg>
        <pc:spChg chg="add">
          <ac:chgData name="Tilly Paz" userId="28eb7356-61dc-48ef-8408-7c21dafef33f" providerId="ADAL" clId="{B33E9D07-152D-465B-91AD-BC7EFD8CFD1B}" dt="2021-12-02T14:38:58.479" v="2905" actId="26606"/>
          <ac:spMkLst>
            <pc:docMk/>
            <pc:sldMk cId="1790760670" sldId="334"/>
            <ac:spMk id="10" creationId="{32BC26D8-82FB-445E-AA49-62A77D7C1EE0}"/>
          </ac:spMkLst>
        </pc:spChg>
        <pc:spChg chg="add">
          <ac:chgData name="Tilly Paz" userId="28eb7356-61dc-48ef-8408-7c21dafef33f" providerId="ADAL" clId="{B33E9D07-152D-465B-91AD-BC7EFD8CFD1B}" dt="2021-12-02T14:38:58.479" v="2905" actId="26606"/>
          <ac:spMkLst>
            <pc:docMk/>
            <pc:sldMk cId="1790760670" sldId="334"/>
            <ac:spMk id="12" creationId="{CB44330D-EA18-4254-AA95-EB49948539B8}"/>
          </ac:spMkLst>
        </pc:spChg>
        <pc:picChg chg="add mod ord">
          <ac:chgData name="Tilly Paz" userId="28eb7356-61dc-48ef-8408-7c21dafef33f" providerId="ADAL" clId="{B33E9D07-152D-465B-91AD-BC7EFD8CFD1B}" dt="2021-12-02T14:39:13.948" v="2911" actId="14100"/>
          <ac:picMkLst>
            <pc:docMk/>
            <pc:sldMk cId="1790760670" sldId="334"/>
            <ac:picMk id="5" creationId="{7861B964-DEB4-4E85-AA24-409F124B8596}"/>
          </ac:picMkLst>
        </pc:picChg>
      </pc:sldChg>
      <pc:sldChg chg="addSp delSp modSp new mod setBg">
        <pc:chgData name="Tilly Paz" userId="28eb7356-61dc-48ef-8408-7c21dafef33f" providerId="ADAL" clId="{B33E9D07-152D-465B-91AD-BC7EFD8CFD1B}" dt="2021-12-02T14:39:49.630" v="2915" actId="26606"/>
        <pc:sldMkLst>
          <pc:docMk/>
          <pc:sldMk cId="1042793869" sldId="335"/>
        </pc:sldMkLst>
        <pc:spChg chg="del">
          <ac:chgData name="Tilly Paz" userId="28eb7356-61dc-48ef-8408-7c21dafef33f" providerId="ADAL" clId="{B33E9D07-152D-465B-91AD-BC7EFD8CFD1B}" dt="2021-12-02T14:39:42.224" v="2913" actId="478"/>
          <ac:spMkLst>
            <pc:docMk/>
            <pc:sldMk cId="1042793869" sldId="335"/>
            <ac:spMk id="2" creationId="{D1B2F9E4-FD66-4ECA-B689-D27BC9DDD465}"/>
          </ac:spMkLst>
        </pc:spChg>
        <pc:spChg chg="del">
          <ac:chgData name="Tilly Paz" userId="28eb7356-61dc-48ef-8408-7c21dafef33f" providerId="ADAL" clId="{B33E9D07-152D-465B-91AD-BC7EFD8CFD1B}" dt="2021-12-02T14:39:49.630" v="2915" actId="26606"/>
          <ac:spMkLst>
            <pc:docMk/>
            <pc:sldMk cId="1042793869" sldId="335"/>
            <ac:spMk id="3" creationId="{AE3249C4-F6DB-457B-A971-D6087AAA6F7B}"/>
          </ac:spMkLst>
        </pc:spChg>
        <pc:spChg chg="add">
          <ac:chgData name="Tilly Paz" userId="28eb7356-61dc-48ef-8408-7c21dafef33f" providerId="ADAL" clId="{B33E9D07-152D-465B-91AD-BC7EFD8CFD1B}" dt="2021-12-02T14:39:49.630" v="2915" actId="26606"/>
          <ac:spMkLst>
            <pc:docMk/>
            <pc:sldMk cId="1042793869" sldId="335"/>
            <ac:spMk id="10" creationId="{32BC26D8-82FB-445E-AA49-62A77D7C1EE0}"/>
          </ac:spMkLst>
        </pc:spChg>
        <pc:spChg chg="add">
          <ac:chgData name="Tilly Paz" userId="28eb7356-61dc-48ef-8408-7c21dafef33f" providerId="ADAL" clId="{B33E9D07-152D-465B-91AD-BC7EFD8CFD1B}" dt="2021-12-02T14:39:49.630" v="2915" actId="26606"/>
          <ac:spMkLst>
            <pc:docMk/>
            <pc:sldMk cId="1042793869" sldId="335"/>
            <ac:spMk id="12" creationId="{CB44330D-EA18-4254-AA95-EB49948539B8}"/>
          </ac:spMkLst>
        </pc:spChg>
        <pc:picChg chg="add mod">
          <ac:chgData name="Tilly Paz" userId="28eb7356-61dc-48ef-8408-7c21dafef33f" providerId="ADAL" clId="{B33E9D07-152D-465B-91AD-BC7EFD8CFD1B}" dt="2021-12-02T14:39:49.630" v="2915" actId="26606"/>
          <ac:picMkLst>
            <pc:docMk/>
            <pc:sldMk cId="1042793869" sldId="335"/>
            <ac:picMk id="5" creationId="{D0B72879-F5AE-4333-92B1-2A7391E2CBD0}"/>
          </ac:picMkLst>
        </pc:picChg>
      </pc:sldChg>
      <pc:sldChg chg="addSp delSp modSp new mod setBg">
        <pc:chgData name="Tilly Paz" userId="28eb7356-61dc-48ef-8408-7c21dafef33f" providerId="ADAL" clId="{B33E9D07-152D-465B-91AD-BC7EFD8CFD1B}" dt="2021-12-02T14:40:22.238" v="2919" actId="26606"/>
        <pc:sldMkLst>
          <pc:docMk/>
          <pc:sldMk cId="871187277" sldId="336"/>
        </pc:sldMkLst>
        <pc:spChg chg="del">
          <ac:chgData name="Tilly Paz" userId="28eb7356-61dc-48ef-8408-7c21dafef33f" providerId="ADAL" clId="{B33E9D07-152D-465B-91AD-BC7EFD8CFD1B}" dt="2021-12-02T14:40:14.925" v="2918" actId="478"/>
          <ac:spMkLst>
            <pc:docMk/>
            <pc:sldMk cId="871187277" sldId="336"/>
            <ac:spMk id="2" creationId="{0C99246A-052B-4963-9131-E27AA4920B6C}"/>
          </ac:spMkLst>
        </pc:spChg>
        <pc:spChg chg="del">
          <ac:chgData name="Tilly Paz" userId="28eb7356-61dc-48ef-8408-7c21dafef33f" providerId="ADAL" clId="{B33E9D07-152D-465B-91AD-BC7EFD8CFD1B}" dt="2021-12-02T14:40:10.916" v="2917" actId="22"/>
          <ac:spMkLst>
            <pc:docMk/>
            <pc:sldMk cId="871187277" sldId="336"/>
            <ac:spMk id="3" creationId="{CB0E784B-DE8B-452C-841A-578DC15887AD}"/>
          </ac:spMkLst>
        </pc:spChg>
        <pc:spChg chg="add">
          <ac:chgData name="Tilly Paz" userId="28eb7356-61dc-48ef-8408-7c21dafef33f" providerId="ADAL" clId="{B33E9D07-152D-465B-91AD-BC7EFD8CFD1B}" dt="2021-12-02T14:40:22.238" v="2919" actId="26606"/>
          <ac:spMkLst>
            <pc:docMk/>
            <pc:sldMk cId="871187277" sldId="336"/>
            <ac:spMk id="10" creationId="{32BC26D8-82FB-445E-AA49-62A77D7C1EE0}"/>
          </ac:spMkLst>
        </pc:spChg>
        <pc:spChg chg="add">
          <ac:chgData name="Tilly Paz" userId="28eb7356-61dc-48ef-8408-7c21dafef33f" providerId="ADAL" clId="{B33E9D07-152D-465B-91AD-BC7EFD8CFD1B}" dt="2021-12-02T14:40:22.238" v="2919" actId="26606"/>
          <ac:spMkLst>
            <pc:docMk/>
            <pc:sldMk cId="871187277" sldId="336"/>
            <ac:spMk id="12" creationId="{CB44330D-EA18-4254-AA95-EB49948539B8}"/>
          </ac:spMkLst>
        </pc:spChg>
        <pc:picChg chg="add mod ord">
          <ac:chgData name="Tilly Paz" userId="28eb7356-61dc-48ef-8408-7c21dafef33f" providerId="ADAL" clId="{B33E9D07-152D-465B-91AD-BC7EFD8CFD1B}" dt="2021-12-02T14:40:22.238" v="2919" actId="26606"/>
          <ac:picMkLst>
            <pc:docMk/>
            <pc:sldMk cId="871187277" sldId="336"/>
            <ac:picMk id="5" creationId="{3B139C0F-058B-4BD5-836E-6397A48D1678}"/>
          </ac:picMkLst>
        </pc:picChg>
      </pc:sldChg>
      <pc:sldChg chg="addSp delSp modSp new mod setBg">
        <pc:chgData name="Tilly Paz" userId="28eb7356-61dc-48ef-8408-7c21dafef33f" providerId="ADAL" clId="{B33E9D07-152D-465B-91AD-BC7EFD8CFD1B}" dt="2021-12-02T14:41:05.014" v="2923" actId="26606"/>
        <pc:sldMkLst>
          <pc:docMk/>
          <pc:sldMk cId="892915226" sldId="337"/>
        </pc:sldMkLst>
        <pc:spChg chg="del">
          <ac:chgData name="Tilly Paz" userId="28eb7356-61dc-48ef-8408-7c21dafef33f" providerId="ADAL" clId="{B33E9D07-152D-465B-91AD-BC7EFD8CFD1B}" dt="2021-12-02T14:40:51.985" v="2921" actId="478"/>
          <ac:spMkLst>
            <pc:docMk/>
            <pc:sldMk cId="892915226" sldId="337"/>
            <ac:spMk id="2" creationId="{1D505CE3-47ED-45AD-A0BE-102C2160873B}"/>
          </ac:spMkLst>
        </pc:spChg>
        <pc:spChg chg="del">
          <ac:chgData name="Tilly Paz" userId="28eb7356-61dc-48ef-8408-7c21dafef33f" providerId="ADAL" clId="{B33E9D07-152D-465B-91AD-BC7EFD8CFD1B}" dt="2021-12-02T14:41:05.014" v="2923" actId="26606"/>
          <ac:spMkLst>
            <pc:docMk/>
            <pc:sldMk cId="892915226" sldId="337"/>
            <ac:spMk id="3" creationId="{1290B476-F2B9-4266-B60F-400DD348CFBC}"/>
          </ac:spMkLst>
        </pc:spChg>
        <pc:spChg chg="add">
          <ac:chgData name="Tilly Paz" userId="28eb7356-61dc-48ef-8408-7c21dafef33f" providerId="ADAL" clId="{B33E9D07-152D-465B-91AD-BC7EFD8CFD1B}" dt="2021-12-02T14:41:05.014" v="2923" actId="26606"/>
          <ac:spMkLst>
            <pc:docMk/>
            <pc:sldMk cId="892915226" sldId="337"/>
            <ac:spMk id="10" creationId="{32BC26D8-82FB-445E-AA49-62A77D7C1EE0}"/>
          </ac:spMkLst>
        </pc:spChg>
        <pc:spChg chg="add">
          <ac:chgData name="Tilly Paz" userId="28eb7356-61dc-48ef-8408-7c21dafef33f" providerId="ADAL" clId="{B33E9D07-152D-465B-91AD-BC7EFD8CFD1B}" dt="2021-12-02T14:41:05.014" v="2923" actId="26606"/>
          <ac:spMkLst>
            <pc:docMk/>
            <pc:sldMk cId="892915226" sldId="337"/>
            <ac:spMk id="12" creationId="{CB44330D-EA18-4254-AA95-EB49948539B8}"/>
          </ac:spMkLst>
        </pc:spChg>
        <pc:picChg chg="add mod">
          <ac:chgData name="Tilly Paz" userId="28eb7356-61dc-48ef-8408-7c21dafef33f" providerId="ADAL" clId="{B33E9D07-152D-465B-91AD-BC7EFD8CFD1B}" dt="2021-12-02T14:41:05.014" v="2923" actId="26606"/>
          <ac:picMkLst>
            <pc:docMk/>
            <pc:sldMk cId="892915226" sldId="337"/>
            <ac:picMk id="5" creationId="{FB248EFD-9F87-4646-A073-D08212A03743}"/>
          </ac:picMkLst>
        </pc:picChg>
      </pc:sldChg>
      <pc:sldChg chg="addSp delSp modSp new mod setBg">
        <pc:chgData name="Tilly Paz" userId="28eb7356-61dc-48ef-8408-7c21dafef33f" providerId="ADAL" clId="{B33E9D07-152D-465B-91AD-BC7EFD8CFD1B}" dt="2021-12-02T14:41:34.895" v="2927" actId="26606"/>
        <pc:sldMkLst>
          <pc:docMk/>
          <pc:sldMk cId="3012738897" sldId="338"/>
        </pc:sldMkLst>
        <pc:spChg chg="del">
          <ac:chgData name="Tilly Paz" userId="28eb7356-61dc-48ef-8408-7c21dafef33f" providerId="ADAL" clId="{B33E9D07-152D-465B-91AD-BC7EFD8CFD1B}" dt="2021-12-02T14:41:30.928" v="2926" actId="478"/>
          <ac:spMkLst>
            <pc:docMk/>
            <pc:sldMk cId="3012738897" sldId="338"/>
            <ac:spMk id="2" creationId="{46211FCD-FE11-4A87-9ECE-C8AB0996A3BB}"/>
          </ac:spMkLst>
        </pc:spChg>
        <pc:spChg chg="del">
          <ac:chgData name="Tilly Paz" userId="28eb7356-61dc-48ef-8408-7c21dafef33f" providerId="ADAL" clId="{B33E9D07-152D-465B-91AD-BC7EFD8CFD1B}" dt="2021-12-02T14:41:28.513" v="2925" actId="22"/>
          <ac:spMkLst>
            <pc:docMk/>
            <pc:sldMk cId="3012738897" sldId="338"/>
            <ac:spMk id="3" creationId="{4E4FF4D9-6440-4665-8EF2-4345955C6549}"/>
          </ac:spMkLst>
        </pc:spChg>
        <pc:spChg chg="add">
          <ac:chgData name="Tilly Paz" userId="28eb7356-61dc-48ef-8408-7c21dafef33f" providerId="ADAL" clId="{B33E9D07-152D-465B-91AD-BC7EFD8CFD1B}" dt="2021-12-02T14:41:34.895" v="2927" actId="26606"/>
          <ac:spMkLst>
            <pc:docMk/>
            <pc:sldMk cId="3012738897" sldId="338"/>
            <ac:spMk id="10" creationId="{32BC26D8-82FB-445E-AA49-62A77D7C1EE0}"/>
          </ac:spMkLst>
        </pc:spChg>
        <pc:spChg chg="add">
          <ac:chgData name="Tilly Paz" userId="28eb7356-61dc-48ef-8408-7c21dafef33f" providerId="ADAL" clId="{B33E9D07-152D-465B-91AD-BC7EFD8CFD1B}" dt="2021-12-02T14:41:34.895" v="2927" actId="26606"/>
          <ac:spMkLst>
            <pc:docMk/>
            <pc:sldMk cId="3012738897" sldId="338"/>
            <ac:spMk id="12" creationId="{CB44330D-EA18-4254-AA95-EB49948539B8}"/>
          </ac:spMkLst>
        </pc:spChg>
        <pc:picChg chg="add mod ord">
          <ac:chgData name="Tilly Paz" userId="28eb7356-61dc-48ef-8408-7c21dafef33f" providerId="ADAL" clId="{B33E9D07-152D-465B-91AD-BC7EFD8CFD1B}" dt="2021-12-02T14:41:34.895" v="2927" actId="26606"/>
          <ac:picMkLst>
            <pc:docMk/>
            <pc:sldMk cId="3012738897" sldId="338"/>
            <ac:picMk id="5" creationId="{CE4B3739-FA1E-4393-900B-2A389D3F0863}"/>
          </ac:picMkLst>
        </pc:picChg>
      </pc:sldChg>
      <pc:sldChg chg="modSp new mod">
        <pc:chgData name="Tilly Paz" userId="28eb7356-61dc-48ef-8408-7c21dafef33f" providerId="ADAL" clId="{B33E9D07-152D-465B-91AD-BC7EFD8CFD1B}" dt="2021-12-02T16:18:49.795" v="4383" actId="113"/>
        <pc:sldMkLst>
          <pc:docMk/>
          <pc:sldMk cId="1319604800" sldId="339"/>
        </pc:sldMkLst>
        <pc:spChg chg="mod">
          <ac:chgData name="Tilly Paz" userId="28eb7356-61dc-48ef-8408-7c21dafef33f" providerId="ADAL" clId="{B33E9D07-152D-465B-91AD-BC7EFD8CFD1B}" dt="2021-12-02T16:14:21.223" v="4194" actId="27636"/>
          <ac:spMkLst>
            <pc:docMk/>
            <pc:sldMk cId="1319604800" sldId="339"/>
            <ac:spMk id="2" creationId="{C9ACFD79-D64C-4651-A76B-F64BB61D4F4E}"/>
          </ac:spMkLst>
        </pc:spChg>
        <pc:spChg chg="mod">
          <ac:chgData name="Tilly Paz" userId="28eb7356-61dc-48ef-8408-7c21dafef33f" providerId="ADAL" clId="{B33E9D07-152D-465B-91AD-BC7EFD8CFD1B}" dt="2021-12-02T16:18:49.795" v="4383" actId="113"/>
          <ac:spMkLst>
            <pc:docMk/>
            <pc:sldMk cId="1319604800" sldId="339"/>
            <ac:spMk id="3" creationId="{D6B4E856-0508-434E-8599-0CEAA2D61719}"/>
          </ac:spMkLst>
        </pc:spChg>
      </pc:sldChg>
    </pc:docChg>
  </pc:docChgLst>
  <pc:docChgLst>
    <pc:chgData name="Tilly" userId="28eb7356-61dc-48ef-8408-7c21dafef33f" providerId="ADAL" clId="{B33E9D07-152D-465B-91AD-BC7EFD8CFD1B}"/>
    <pc:docChg chg="custSel addSld delSld modSld sldOrd">
      <pc:chgData name="Tilly" userId="28eb7356-61dc-48ef-8408-7c21dafef33f" providerId="ADAL" clId="{B33E9D07-152D-465B-91AD-BC7EFD8CFD1B}" dt="2021-12-02T12:04:28.738" v="1080" actId="20577"/>
      <pc:docMkLst>
        <pc:docMk/>
      </pc:docMkLst>
      <pc:sldChg chg="modSp mod">
        <pc:chgData name="Tilly" userId="28eb7356-61dc-48ef-8408-7c21dafef33f" providerId="ADAL" clId="{B33E9D07-152D-465B-91AD-BC7EFD8CFD1B}" dt="2021-12-01T17:23:03.639" v="611" actId="27636"/>
        <pc:sldMkLst>
          <pc:docMk/>
          <pc:sldMk cId="0" sldId="257"/>
        </pc:sldMkLst>
        <pc:spChg chg="mod">
          <ac:chgData name="Tilly" userId="28eb7356-61dc-48ef-8408-7c21dafef33f" providerId="ADAL" clId="{B33E9D07-152D-465B-91AD-BC7EFD8CFD1B}" dt="2021-12-01T17:23:03.639" v="611" actId="27636"/>
          <ac:spMkLst>
            <pc:docMk/>
            <pc:sldMk cId="0" sldId="257"/>
            <ac:spMk id="3" creationId="{00000000-0000-0000-0000-000000000000}"/>
          </ac:spMkLst>
        </pc:spChg>
      </pc:sldChg>
      <pc:sldChg chg="del">
        <pc:chgData name="Tilly" userId="28eb7356-61dc-48ef-8408-7c21dafef33f" providerId="ADAL" clId="{B33E9D07-152D-465B-91AD-BC7EFD8CFD1B}" dt="2021-11-30T23:18:00.257" v="24" actId="47"/>
        <pc:sldMkLst>
          <pc:docMk/>
          <pc:sldMk cId="4232261119" sldId="258"/>
        </pc:sldMkLst>
      </pc:sldChg>
      <pc:sldChg chg="modSp mod">
        <pc:chgData name="Tilly" userId="28eb7356-61dc-48ef-8408-7c21dafef33f" providerId="ADAL" clId="{B33E9D07-152D-465B-91AD-BC7EFD8CFD1B}" dt="2021-11-30T23:06:19.531" v="2" actId="27636"/>
        <pc:sldMkLst>
          <pc:docMk/>
          <pc:sldMk cId="0" sldId="259"/>
        </pc:sldMkLst>
        <pc:spChg chg="mod">
          <ac:chgData name="Tilly" userId="28eb7356-61dc-48ef-8408-7c21dafef33f" providerId="ADAL" clId="{B33E9D07-152D-465B-91AD-BC7EFD8CFD1B}" dt="2021-11-30T23:06:19.531" v="2" actId="27636"/>
          <ac:spMkLst>
            <pc:docMk/>
            <pc:sldMk cId="0" sldId="259"/>
            <ac:spMk id="2" creationId="{00000000-0000-0000-0000-000000000000}"/>
          </ac:spMkLst>
        </pc:spChg>
        <pc:spChg chg="mod">
          <ac:chgData name="Tilly" userId="28eb7356-61dc-48ef-8408-7c21dafef33f" providerId="ADAL" clId="{B33E9D07-152D-465B-91AD-BC7EFD8CFD1B}" dt="2021-11-30T23:06:19.529" v="1" actId="27636"/>
          <ac:spMkLst>
            <pc:docMk/>
            <pc:sldMk cId="0" sldId="259"/>
            <ac:spMk id="3" creationId="{00000000-0000-0000-0000-000000000000}"/>
          </ac:spMkLst>
        </pc:spChg>
      </pc:sldChg>
      <pc:sldChg chg="del ord">
        <pc:chgData name="Tilly" userId="28eb7356-61dc-48ef-8408-7c21dafef33f" providerId="ADAL" clId="{B33E9D07-152D-465B-91AD-BC7EFD8CFD1B}" dt="2021-12-01T16:37:49.460" v="608" actId="47"/>
        <pc:sldMkLst>
          <pc:docMk/>
          <pc:sldMk cId="0" sldId="260"/>
        </pc:sldMkLst>
      </pc:sldChg>
      <pc:sldChg chg="modSp del mod">
        <pc:chgData name="Tilly" userId="28eb7356-61dc-48ef-8408-7c21dafef33f" providerId="ADAL" clId="{B33E9D07-152D-465B-91AD-BC7EFD8CFD1B}" dt="2021-11-30T23:10:38.594" v="23" actId="47"/>
        <pc:sldMkLst>
          <pc:docMk/>
          <pc:sldMk cId="0" sldId="261"/>
        </pc:sldMkLst>
        <pc:spChg chg="mod">
          <ac:chgData name="Tilly" userId="28eb7356-61dc-48ef-8408-7c21dafef33f" providerId="ADAL" clId="{B33E9D07-152D-465B-91AD-BC7EFD8CFD1B}" dt="2021-11-30T23:06:19.536" v="3" actId="27636"/>
          <ac:spMkLst>
            <pc:docMk/>
            <pc:sldMk cId="0" sldId="261"/>
            <ac:spMk id="2" creationId="{00000000-0000-0000-0000-000000000000}"/>
          </ac:spMkLst>
        </pc:spChg>
      </pc:sldChg>
      <pc:sldChg chg="modSp mod">
        <pc:chgData name="Tilly" userId="28eb7356-61dc-48ef-8408-7c21dafef33f" providerId="ADAL" clId="{B33E9D07-152D-465B-91AD-BC7EFD8CFD1B}" dt="2021-12-01T17:27:20.710" v="625" actId="20577"/>
        <pc:sldMkLst>
          <pc:docMk/>
          <pc:sldMk cId="0" sldId="262"/>
        </pc:sldMkLst>
        <pc:spChg chg="mod">
          <ac:chgData name="Tilly" userId="28eb7356-61dc-48ef-8408-7c21dafef33f" providerId="ADAL" clId="{B33E9D07-152D-465B-91AD-BC7EFD8CFD1B}" dt="2021-12-01T17:27:20.710" v="625" actId="20577"/>
          <ac:spMkLst>
            <pc:docMk/>
            <pc:sldMk cId="0" sldId="262"/>
            <ac:spMk id="3" creationId="{00000000-0000-0000-0000-000000000000}"/>
          </ac:spMkLst>
        </pc:spChg>
      </pc:sldChg>
      <pc:sldChg chg="modSp mod">
        <pc:chgData name="Tilly" userId="28eb7356-61dc-48ef-8408-7c21dafef33f" providerId="ADAL" clId="{B33E9D07-152D-465B-91AD-BC7EFD8CFD1B}" dt="2021-11-30T23:19:36.604" v="329" actId="20577"/>
        <pc:sldMkLst>
          <pc:docMk/>
          <pc:sldMk cId="3757704936" sldId="263"/>
        </pc:sldMkLst>
        <pc:spChg chg="mod">
          <ac:chgData name="Tilly" userId="28eb7356-61dc-48ef-8408-7c21dafef33f" providerId="ADAL" clId="{B33E9D07-152D-465B-91AD-BC7EFD8CFD1B}" dt="2021-11-30T23:19:36.604" v="329" actId="20577"/>
          <ac:spMkLst>
            <pc:docMk/>
            <pc:sldMk cId="3757704936" sldId="263"/>
            <ac:spMk id="3" creationId="{37F96EB7-CDDC-434F-AD7A-D8D52DE4326C}"/>
          </ac:spMkLst>
        </pc:spChg>
      </pc:sldChg>
      <pc:sldChg chg="modSp mod">
        <pc:chgData name="Tilly" userId="28eb7356-61dc-48ef-8408-7c21dafef33f" providerId="ADAL" clId="{B33E9D07-152D-465B-91AD-BC7EFD8CFD1B}" dt="2021-11-30T23:06:19.554" v="7" actId="27636"/>
        <pc:sldMkLst>
          <pc:docMk/>
          <pc:sldMk cId="0" sldId="265"/>
        </pc:sldMkLst>
        <pc:spChg chg="mod">
          <ac:chgData name="Tilly" userId="28eb7356-61dc-48ef-8408-7c21dafef33f" providerId="ADAL" clId="{B33E9D07-152D-465B-91AD-BC7EFD8CFD1B}" dt="2021-11-30T23:06:19.554" v="7" actId="27636"/>
          <ac:spMkLst>
            <pc:docMk/>
            <pc:sldMk cId="0" sldId="265"/>
            <ac:spMk id="3" creationId="{00000000-0000-0000-0000-000000000000}"/>
          </ac:spMkLst>
        </pc:spChg>
      </pc:sldChg>
      <pc:sldChg chg="modSp mod">
        <pc:chgData name="Tilly" userId="28eb7356-61dc-48ef-8408-7c21dafef33f" providerId="ADAL" clId="{B33E9D07-152D-465B-91AD-BC7EFD8CFD1B}" dt="2021-11-30T23:06:19.577" v="10" actId="27636"/>
        <pc:sldMkLst>
          <pc:docMk/>
          <pc:sldMk cId="0" sldId="268"/>
        </pc:sldMkLst>
        <pc:spChg chg="mod">
          <ac:chgData name="Tilly" userId="28eb7356-61dc-48ef-8408-7c21dafef33f" providerId="ADAL" clId="{B33E9D07-152D-465B-91AD-BC7EFD8CFD1B}" dt="2021-11-30T23:06:19.577" v="10" actId="27636"/>
          <ac:spMkLst>
            <pc:docMk/>
            <pc:sldMk cId="0" sldId="268"/>
            <ac:spMk id="2" creationId="{00000000-0000-0000-0000-000000000000}"/>
          </ac:spMkLst>
        </pc:spChg>
      </pc:sldChg>
      <pc:sldChg chg="modSp mod">
        <pc:chgData name="Tilly" userId="28eb7356-61dc-48ef-8408-7c21dafef33f" providerId="ADAL" clId="{B33E9D07-152D-465B-91AD-BC7EFD8CFD1B}" dt="2021-11-30T23:06:19.580" v="11" actId="27636"/>
        <pc:sldMkLst>
          <pc:docMk/>
          <pc:sldMk cId="0" sldId="269"/>
        </pc:sldMkLst>
        <pc:spChg chg="mod">
          <ac:chgData name="Tilly" userId="28eb7356-61dc-48ef-8408-7c21dafef33f" providerId="ADAL" clId="{B33E9D07-152D-465B-91AD-BC7EFD8CFD1B}" dt="2021-11-30T23:06:19.580" v="11" actId="27636"/>
          <ac:spMkLst>
            <pc:docMk/>
            <pc:sldMk cId="0" sldId="269"/>
            <ac:spMk id="2" creationId="{00000000-0000-0000-0000-000000000000}"/>
          </ac:spMkLst>
        </pc:spChg>
      </pc:sldChg>
      <pc:sldChg chg="modSp mod">
        <pc:chgData name="Tilly" userId="28eb7356-61dc-48ef-8408-7c21dafef33f" providerId="ADAL" clId="{B33E9D07-152D-465B-91AD-BC7EFD8CFD1B}" dt="2021-11-30T23:06:19.583" v="12" actId="27636"/>
        <pc:sldMkLst>
          <pc:docMk/>
          <pc:sldMk cId="0" sldId="270"/>
        </pc:sldMkLst>
        <pc:spChg chg="mod">
          <ac:chgData name="Tilly" userId="28eb7356-61dc-48ef-8408-7c21dafef33f" providerId="ADAL" clId="{B33E9D07-152D-465B-91AD-BC7EFD8CFD1B}" dt="2021-11-30T23:06:19.583" v="12" actId="27636"/>
          <ac:spMkLst>
            <pc:docMk/>
            <pc:sldMk cId="0" sldId="270"/>
            <ac:spMk id="2" creationId="{00000000-0000-0000-0000-000000000000}"/>
          </ac:spMkLst>
        </pc:spChg>
      </pc:sldChg>
      <pc:sldChg chg="modSp mod">
        <pc:chgData name="Tilly" userId="28eb7356-61dc-48ef-8408-7c21dafef33f" providerId="ADAL" clId="{B33E9D07-152D-465B-91AD-BC7EFD8CFD1B}" dt="2021-11-30T23:06:19.587" v="13" actId="27636"/>
        <pc:sldMkLst>
          <pc:docMk/>
          <pc:sldMk cId="0" sldId="271"/>
        </pc:sldMkLst>
        <pc:spChg chg="mod">
          <ac:chgData name="Tilly" userId="28eb7356-61dc-48ef-8408-7c21dafef33f" providerId="ADAL" clId="{B33E9D07-152D-465B-91AD-BC7EFD8CFD1B}" dt="2021-11-30T23:06:19.587" v="13" actId="27636"/>
          <ac:spMkLst>
            <pc:docMk/>
            <pc:sldMk cId="0" sldId="271"/>
            <ac:spMk id="2" creationId="{00000000-0000-0000-0000-000000000000}"/>
          </ac:spMkLst>
        </pc:spChg>
      </pc:sldChg>
      <pc:sldChg chg="del">
        <pc:chgData name="Tilly" userId="28eb7356-61dc-48ef-8408-7c21dafef33f" providerId="ADAL" clId="{B33E9D07-152D-465B-91AD-BC7EFD8CFD1B}" dt="2021-12-01T17:30:02.339" v="631" actId="47"/>
        <pc:sldMkLst>
          <pc:docMk/>
          <pc:sldMk cId="0" sldId="272"/>
        </pc:sldMkLst>
      </pc:sldChg>
      <pc:sldChg chg="del">
        <pc:chgData name="Tilly" userId="28eb7356-61dc-48ef-8408-7c21dafef33f" providerId="ADAL" clId="{B33E9D07-152D-465B-91AD-BC7EFD8CFD1B}" dt="2021-11-30T23:22:25.345" v="544" actId="47"/>
        <pc:sldMkLst>
          <pc:docMk/>
          <pc:sldMk cId="0" sldId="280"/>
        </pc:sldMkLst>
      </pc:sldChg>
      <pc:sldChg chg="del">
        <pc:chgData name="Tilly" userId="28eb7356-61dc-48ef-8408-7c21dafef33f" providerId="ADAL" clId="{B33E9D07-152D-465B-91AD-BC7EFD8CFD1B}" dt="2021-12-01T17:23:07.195" v="612" actId="47"/>
        <pc:sldMkLst>
          <pc:docMk/>
          <pc:sldMk cId="0" sldId="281"/>
        </pc:sldMkLst>
      </pc:sldChg>
      <pc:sldChg chg="del ord">
        <pc:chgData name="Tilly" userId="28eb7356-61dc-48ef-8408-7c21dafef33f" providerId="ADAL" clId="{B33E9D07-152D-465B-91AD-BC7EFD8CFD1B}" dt="2021-12-01T16:37:45.660" v="607" actId="47"/>
        <pc:sldMkLst>
          <pc:docMk/>
          <pc:sldMk cId="0" sldId="282"/>
        </pc:sldMkLst>
      </pc:sldChg>
      <pc:sldChg chg="modSp mod">
        <pc:chgData name="Tilly" userId="28eb7356-61dc-48ef-8408-7c21dafef33f" providerId="ADAL" clId="{B33E9D07-152D-465B-91AD-BC7EFD8CFD1B}" dt="2021-11-30T23:06:19.541" v="5" actId="27636"/>
        <pc:sldMkLst>
          <pc:docMk/>
          <pc:sldMk cId="0" sldId="284"/>
        </pc:sldMkLst>
        <pc:spChg chg="mod">
          <ac:chgData name="Tilly" userId="28eb7356-61dc-48ef-8408-7c21dafef33f" providerId="ADAL" clId="{B33E9D07-152D-465B-91AD-BC7EFD8CFD1B}" dt="2021-11-30T23:06:19.541" v="5" actId="27636"/>
          <ac:spMkLst>
            <pc:docMk/>
            <pc:sldMk cId="0" sldId="284"/>
            <ac:spMk id="2" creationId="{00000000-0000-0000-0000-000000000000}"/>
          </ac:spMkLst>
        </pc:spChg>
        <pc:spChg chg="mod">
          <ac:chgData name="Tilly" userId="28eb7356-61dc-48ef-8408-7c21dafef33f" providerId="ADAL" clId="{B33E9D07-152D-465B-91AD-BC7EFD8CFD1B}" dt="2021-11-30T23:06:19.540" v="4" actId="27636"/>
          <ac:spMkLst>
            <pc:docMk/>
            <pc:sldMk cId="0" sldId="284"/>
            <ac:spMk id="3" creationId="{00000000-0000-0000-0000-000000000000}"/>
          </ac:spMkLst>
        </pc:spChg>
      </pc:sldChg>
      <pc:sldChg chg="del">
        <pc:chgData name="Tilly" userId="28eb7356-61dc-48ef-8408-7c21dafef33f" providerId="ADAL" clId="{B33E9D07-152D-465B-91AD-BC7EFD8CFD1B}" dt="2021-12-01T17:27:23.939" v="626" actId="47"/>
        <pc:sldMkLst>
          <pc:docMk/>
          <pc:sldMk cId="0" sldId="285"/>
        </pc:sldMkLst>
      </pc:sldChg>
      <pc:sldChg chg="del">
        <pc:chgData name="Tilly" userId="28eb7356-61dc-48ef-8408-7c21dafef33f" providerId="ADAL" clId="{B33E9D07-152D-465B-91AD-BC7EFD8CFD1B}" dt="2021-12-01T17:27:29.959" v="627" actId="47"/>
        <pc:sldMkLst>
          <pc:docMk/>
          <pc:sldMk cId="0" sldId="286"/>
        </pc:sldMkLst>
      </pc:sldChg>
      <pc:sldChg chg="modSp mod">
        <pc:chgData name="Tilly" userId="28eb7356-61dc-48ef-8408-7c21dafef33f" providerId="ADAL" clId="{B33E9D07-152D-465B-91AD-BC7EFD8CFD1B}" dt="2021-11-30T23:06:19.564" v="8" actId="27636"/>
        <pc:sldMkLst>
          <pc:docMk/>
          <pc:sldMk cId="0" sldId="287"/>
        </pc:sldMkLst>
        <pc:spChg chg="mod">
          <ac:chgData name="Tilly" userId="28eb7356-61dc-48ef-8408-7c21dafef33f" providerId="ADAL" clId="{B33E9D07-152D-465B-91AD-BC7EFD8CFD1B}" dt="2021-11-30T23:06:19.564" v="8" actId="27636"/>
          <ac:spMkLst>
            <pc:docMk/>
            <pc:sldMk cId="0" sldId="287"/>
            <ac:spMk id="3" creationId="{00000000-0000-0000-0000-000000000000}"/>
          </ac:spMkLst>
        </pc:spChg>
      </pc:sldChg>
      <pc:sldChg chg="modSp del mod">
        <pc:chgData name="Tilly" userId="28eb7356-61dc-48ef-8408-7c21dafef33f" providerId="ADAL" clId="{B33E9D07-152D-465B-91AD-BC7EFD8CFD1B}" dt="2021-12-01T17:28:25.006" v="628" actId="47"/>
        <pc:sldMkLst>
          <pc:docMk/>
          <pc:sldMk cId="0" sldId="288"/>
        </pc:sldMkLst>
        <pc:spChg chg="mod">
          <ac:chgData name="Tilly" userId="28eb7356-61dc-48ef-8408-7c21dafef33f" providerId="ADAL" clId="{B33E9D07-152D-465B-91AD-BC7EFD8CFD1B}" dt="2021-11-30T23:06:19.568" v="9" actId="27636"/>
          <ac:spMkLst>
            <pc:docMk/>
            <pc:sldMk cId="0" sldId="288"/>
            <ac:spMk id="3" creationId="{00000000-0000-0000-0000-000000000000}"/>
          </ac:spMkLst>
        </pc:spChg>
      </pc:sldChg>
      <pc:sldChg chg="del">
        <pc:chgData name="Tilly" userId="28eb7356-61dc-48ef-8408-7c21dafef33f" providerId="ADAL" clId="{B33E9D07-152D-465B-91AD-BC7EFD8CFD1B}" dt="2021-12-01T17:28:33.237" v="629" actId="47"/>
        <pc:sldMkLst>
          <pc:docMk/>
          <pc:sldMk cId="0" sldId="289"/>
        </pc:sldMkLst>
      </pc:sldChg>
      <pc:sldChg chg="del">
        <pc:chgData name="Tilly" userId="28eb7356-61dc-48ef-8408-7c21dafef33f" providerId="ADAL" clId="{B33E9D07-152D-465B-91AD-BC7EFD8CFD1B}" dt="2021-12-01T17:28:46.342" v="630" actId="47"/>
        <pc:sldMkLst>
          <pc:docMk/>
          <pc:sldMk cId="0" sldId="291"/>
        </pc:sldMkLst>
      </pc:sldChg>
      <pc:sldChg chg="modSp mod">
        <pc:chgData name="Tilly" userId="28eb7356-61dc-48ef-8408-7c21dafef33f" providerId="ADAL" clId="{B33E9D07-152D-465B-91AD-BC7EFD8CFD1B}" dt="2021-11-30T23:06:19.596" v="14" actId="27636"/>
        <pc:sldMkLst>
          <pc:docMk/>
          <pc:sldMk cId="0" sldId="297"/>
        </pc:sldMkLst>
        <pc:spChg chg="mod">
          <ac:chgData name="Tilly" userId="28eb7356-61dc-48ef-8408-7c21dafef33f" providerId="ADAL" clId="{B33E9D07-152D-465B-91AD-BC7EFD8CFD1B}" dt="2021-11-30T23:06:19.596" v="14" actId="27636"/>
          <ac:spMkLst>
            <pc:docMk/>
            <pc:sldMk cId="0" sldId="297"/>
            <ac:spMk id="3" creationId="{00000000-0000-0000-0000-000000000000}"/>
          </ac:spMkLst>
        </pc:spChg>
      </pc:sldChg>
      <pc:sldChg chg="del">
        <pc:chgData name="Tilly" userId="28eb7356-61dc-48ef-8408-7c21dafef33f" providerId="ADAL" clId="{B33E9D07-152D-465B-91AD-BC7EFD8CFD1B}" dt="2021-12-01T17:30:32.618" v="632" actId="47"/>
        <pc:sldMkLst>
          <pc:docMk/>
          <pc:sldMk cId="0" sldId="301"/>
        </pc:sldMkLst>
      </pc:sldChg>
      <pc:sldChg chg="modSp mod">
        <pc:chgData name="Tilly" userId="28eb7356-61dc-48ef-8408-7c21dafef33f" providerId="ADAL" clId="{B33E9D07-152D-465B-91AD-BC7EFD8CFD1B}" dt="2021-11-30T23:06:19.602" v="15" actId="27636"/>
        <pc:sldMkLst>
          <pc:docMk/>
          <pc:sldMk cId="0" sldId="302"/>
        </pc:sldMkLst>
        <pc:spChg chg="mod">
          <ac:chgData name="Tilly" userId="28eb7356-61dc-48ef-8408-7c21dafef33f" providerId="ADAL" clId="{B33E9D07-152D-465B-91AD-BC7EFD8CFD1B}" dt="2021-11-30T23:06:19.602" v="15" actId="27636"/>
          <ac:spMkLst>
            <pc:docMk/>
            <pc:sldMk cId="0" sldId="302"/>
            <ac:spMk id="2" creationId="{00000000-0000-0000-0000-000000000000}"/>
          </ac:spMkLst>
        </pc:spChg>
      </pc:sldChg>
      <pc:sldChg chg="modSp mod">
        <pc:chgData name="Tilly" userId="28eb7356-61dc-48ef-8408-7c21dafef33f" providerId="ADAL" clId="{B33E9D07-152D-465B-91AD-BC7EFD8CFD1B}" dt="2021-11-30T23:06:19.606" v="16" actId="27636"/>
        <pc:sldMkLst>
          <pc:docMk/>
          <pc:sldMk cId="0" sldId="303"/>
        </pc:sldMkLst>
        <pc:spChg chg="mod">
          <ac:chgData name="Tilly" userId="28eb7356-61dc-48ef-8408-7c21dafef33f" providerId="ADAL" clId="{B33E9D07-152D-465B-91AD-BC7EFD8CFD1B}" dt="2021-11-30T23:06:19.606" v="16" actId="27636"/>
          <ac:spMkLst>
            <pc:docMk/>
            <pc:sldMk cId="0" sldId="303"/>
            <ac:spMk id="2" creationId="{00000000-0000-0000-0000-000000000000}"/>
          </ac:spMkLst>
        </pc:spChg>
      </pc:sldChg>
      <pc:sldChg chg="del">
        <pc:chgData name="Tilly" userId="28eb7356-61dc-48ef-8408-7c21dafef33f" providerId="ADAL" clId="{B33E9D07-152D-465B-91AD-BC7EFD8CFD1B}" dt="2021-12-01T17:31:55.269" v="636" actId="47"/>
        <pc:sldMkLst>
          <pc:docMk/>
          <pc:sldMk cId="0" sldId="305"/>
        </pc:sldMkLst>
      </pc:sldChg>
      <pc:sldChg chg="del">
        <pc:chgData name="Tilly" userId="28eb7356-61dc-48ef-8408-7c21dafef33f" providerId="ADAL" clId="{B33E9D07-152D-465B-91AD-BC7EFD8CFD1B}" dt="2021-12-01T17:32:16.023" v="640" actId="47"/>
        <pc:sldMkLst>
          <pc:docMk/>
          <pc:sldMk cId="0" sldId="306"/>
        </pc:sldMkLst>
      </pc:sldChg>
      <pc:sldChg chg="modSp mod">
        <pc:chgData name="Tilly" userId="28eb7356-61dc-48ef-8408-7c21dafef33f" providerId="ADAL" clId="{B33E9D07-152D-465B-91AD-BC7EFD8CFD1B}" dt="2021-12-01T17:32:13.762" v="639" actId="27636"/>
        <pc:sldMkLst>
          <pc:docMk/>
          <pc:sldMk cId="0" sldId="308"/>
        </pc:sldMkLst>
        <pc:spChg chg="mod">
          <ac:chgData name="Tilly" userId="28eb7356-61dc-48ef-8408-7c21dafef33f" providerId="ADAL" clId="{B33E9D07-152D-465B-91AD-BC7EFD8CFD1B}" dt="2021-12-01T17:32:13.762" v="639" actId="27636"/>
          <ac:spMkLst>
            <pc:docMk/>
            <pc:sldMk cId="0" sldId="308"/>
            <ac:spMk id="3" creationId="{00000000-0000-0000-0000-000000000000}"/>
          </ac:spMkLst>
        </pc:spChg>
      </pc:sldChg>
      <pc:sldChg chg="modSp mod">
        <pc:chgData name="Tilly" userId="28eb7356-61dc-48ef-8408-7c21dafef33f" providerId="ADAL" clId="{B33E9D07-152D-465B-91AD-BC7EFD8CFD1B}" dt="2021-12-01T17:34:04.184" v="682" actId="27636"/>
        <pc:sldMkLst>
          <pc:docMk/>
          <pc:sldMk cId="0" sldId="309"/>
        </pc:sldMkLst>
        <pc:spChg chg="mod">
          <ac:chgData name="Tilly" userId="28eb7356-61dc-48ef-8408-7c21dafef33f" providerId="ADAL" clId="{B33E9D07-152D-465B-91AD-BC7EFD8CFD1B}" dt="2021-12-01T17:34:04.184" v="682" actId="27636"/>
          <ac:spMkLst>
            <pc:docMk/>
            <pc:sldMk cId="0" sldId="309"/>
            <ac:spMk id="6" creationId="{00000000-0000-0000-0000-000000000000}"/>
          </ac:spMkLst>
        </pc:spChg>
      </pc:sldChg>
      <pc:sldChg chg="modSp mod">
        <pc:chgData name="Tilly" userId="28eb7356-61dc-48ef-8408-7c21dafef33f" providerId="ADAL" clId="{B33E9D07-152D-465B-91AD-BC7EFD8CFD1B}" dt="2021-11-30T23:06:31.643" v="21" actId="20577"/>
        <pc:sldMkLst>
          <pc:docMk/>
          <pc:sldMk cId="1840546378" sldId="311"/>
        </pc:sldMkLst>
        <pc:spChg chg="mod">
          <ac:chgData name="Tilly" userId="28eb7356-61dc-48ef-8408-7c21dafef33f" providerId="ADAL" clId="{B33E9D07-152D-465B-91AD-BC7EFD8CFD1B}" dt="2021-11-30T23:06:31.643" v="21" actId="20577"/>
          <ac:spMkLst>
            <pc:docMk/>
            <pc:sldMk cId="1840546378" sldId="311"/>
            <ac:spMk id="3" creationId="{E312F808-9362-4B5E-8543-50549AD79957}"/>
          </ac:spMkLst>
        </pc:spChg>
      </pc:sldChg>
      <pc:sldChg chg="modSp mod">
        <pc:chgData name="Tilly" userId="28eb7356-61dc-48ef-8408-7c21dafef33f" providerId="ADAL" clId="{B33E9D07-152D-465B-91AD-BC7EFD8CFD1B}" dt="2021-12-01T17:32:36.890" v="643" actId="27636"/>
        <pc:sldMkLst>
          <pc:docMk/>
          <pc:sldMk cId="0" sldId="313"/>
        </pc:sldMkLst>
        <pc:spChg chg="mod">
          <ac:chgData name="Tilly" userId="28eb7356-61dc-48ef-8408-7c21dafef33f" providerId="ADAL" clId="{B33E9D07-152D-465B-91AD-BC7EFD8CFD1B}" dt="2021-12-01T17:32:36.890" v="643" actId="27636"/>
          <ac:spMkLst>
            <pc:docMk/>
            <pc:sldMk cId="0" sldId="313"/>
            <ac:spMk id="3" creationId="{00000000-0000-0000-0000-000000000000}"/>
          </ac:spMkLst>
        </pc:spChg>
      </pc:sldChg>
      <pc:sldChg chg="modSp mod">
        <pc:chgData name="Tilly" userId="28eb7356-61dc-48ef-8408-7c21dafef33f" providerId="ADAL" clId="{B33E9D07-152D-465B-91AD-BC7EFD8CFD1B}" dt="2021-12-01T17:33:12.690" v="652" actId="27636"/>
        <pc:sldMkLst>
          <pc:docMk/>
          <pc:sldMk cId="0" sldId="314"/>
        </pc:sldMkLst>
        <pc:spChg chg="mod">
          <ac:chgData name="Tilly" userId="28eb7356-61dc-48ef-8408-7c21dafef33f" providerId="ADAL" clId="{B33E9D07-152D-465B-91AD-BC7EFD8CFD1B}" dt="2021-12-01T17:33:12.690" v="652" actId="27636"/>
          <ac:spMkLst>
            <pc:docMk/>
            <pc:sldMk cId="0" sldId="314"/>
            <ac:spMk id="6" creationId="{00000000-0000-0000-0000-000000000000}"/>
          </ac:spMkLst>
        </pc:spChg>
      </pc:sldChg>
      <pc:sldChg chg="modSp del mod">
        <pc:chgData name="Tilly" userId="28eb7356-61dc-48ef-8408-7c21dafef33f" providerId="ADAL" clId="{B33E9D07-152D-465B-91AD-BC7EFD8CFD1B}" dt="2021-12-01T17:33:17.296" v="653" actId="47"/>
        <pc:sldMkLst>
          <pc:docMk/>
          <pc:sldMk cId="0" sldId="315"/>
        </pc:sldMkLst>
        <pc:spChg chg="mod">
          <ac:chgData name="Tilly" userId="28eb7356-61dc-48ef-8408-7c21dafef33f" providerId="ADAL" clId="{B33E9D07-152D-465B-91AD-BC7EFD8CFD1B}" dt="2021-11-30T23:06:19.626" v="19" actId="27636"/>
          <ac:spMkLst>
            <pc:docMk/>
            <pc:sldMk cId="0" sldId="315"/>
            <ac:spMk id="2" creationId="{00000000-0000-0000-0000-000000000000}"/>
          </ac:spMkLst>
        </pc:spChg>
        <pc:spChg chg="mod">
          <ac:chgData name="Tilly" userId="28eb7356-61dc-48ef-8408-7c21dafef33f" providerId="ADAL" clId="{B33E9D07-152D-465B-91AD-BC7EFD8CFD1B}" dt="2021-11-30T23:06:19.624" v="18" actId="27636"/>
          <ac:spMkLst>
            <pc:docMk/>
            <pc:sldMk cId="0" sldId="315"/>
            <ac:spMk id="6" creationId="{00000000-0000-0000-0000-000000000000}"/>
          </ac:spMkLst>
        </pc:spChg>
      </pc:sldChg>
      <pc:sldChg chg="del">
        <pc:chgData name="Tilly" userId="28eb7356-61dc-48ef-8408-7c21dafef33f" providerId="ADAL" clId="{B33E9D07-152D-465B-91AD-BC7EFD8CFD1B}" dt="2021-11-30T23:06:34.756" v="22" actId="47"/>
        <pc:sldMkLst>
          <pc:docMk/>
          <pc:sldMk cId="3442116530" sldId="316"/>
        </pc:sldMkLst>
      </pc:sldChg>
      <pc:sldChg chg="modSp mod">
        <pc:chgData name="Tilly" userId="28eb7356-61dc-48ef-8408-7c21dafef33f" providerId="ADAL" clId="{B33E9D07-152D-465B-91AD-BC7EFD8CFD1B}" dt="2021-12-01T17:34:33.483" v="702" actId="27636"/>
        <pc:sldMkLst>
          <pc:docMk/>
          <pc:sldMk cId="1152795207" sldId="317"/>
        </pc:sldMkLst>
        <pc:spChg chg="mod">
          <ac:chgData name="Tilly" userId="28eb7356-61dc-48ef-8408-7c21dafef33f" providerId="ADAL" clId="{B33E9D07-152D-465B-91AD-BC7EFD8CFD1B}" dt="2021-12-01T17:34:33.483" v="702" actId="27636"/>
          <ac:spMkLst>
            <pc:docMk/>
            <pc:sldMk cId="1152795207" sldId="317"/>
            <ac:spMk id="3" creationId="{00000000-0000-0000-0000-000000000000}"/>
          </ac:spMkLst>
        </pc:spChg>
      </pc:sldChg>
      <pc:sldChg chg="modSp mod">
        <pc:chgData name="Tilly" userId="28eb7356-61dc-48ef-8408-7c21dafef33f" providerId="ADAL" clId="{B33E9D07-152D-465B-91AD-BC7EFD8CFD1B}" dt="2021-12-01T17:35:00.829" v="707" actId="20577"/>
        <pc:sldMkLst>
          <pc:docMk/>
          <pc:sldMk cId="214071675" sldId="318"/>
        </pc:sldMkLst>
        <pc:spChg chg="mod">
          <ac:chgData name="Tilly" userId="28eb7356-61dc-48ef-8408-7c21dafef33f" providerId="ADAL" clId="{B33E9D07-152D-465B-91AD-BC7EFD8CFD1B}" dt="2021-12-01T17:35:00.829" v="707" actId="20577"/>
          <ac:spMkLst>
            <pc:docMk/>
            <pc:sldMk cId="214071675" sldId="318"/>
            <ac:spMk id="3" creationId="{00000000-0000-0000-0000-000000000000}"/>
          </ac:spMkLst>
        </pc:spChg>
      </pc:sldChg>
      <pc:sldChg chg="del">
        <pc:chgData name="Tilly" userId="28eb7356-61dc-48ef-8408-7c21dafef33f" providerId="ADAL" clId="{B33E9D07-152D-465B-91AD-BC7EFD8CFD1B}" dt="2021-12-01T17:35:14.075" v="709" actId="47"/>
        <pc:sldMkLst>
          <pc:docMk/>
          <pc:sldMk cId="2195881355" sldId="319"/>
        </pc:sldMkLst>
      </pc:sldChg>
      <pc:sldChg chg="modSp del mod">
        <pc:chgData name="Tilly" userId="28eb7356-61dc-48ef-8408-7c21dafef33f" providerId="ADAL" clId="{B33E9D07-152D-465B-91AD-BC7EFD8CFD1B}" dt="2021-12-01T17:34:11.233" v="683" actId="47"/>
        <pc:sldMkLst>
          <pc:docMk/>
          <pc:sldMk cId="4249569792" sldId="320"/>
        </pc:sldMkLst>
        <pc:spChg chg="mod">
          <ac:chgData name="Tilly" userId="28eb7356-61dc-48ef-8408-7c21dafef33f" providerId="ADAL" clId="{B33E9D07-152D-465B-91AD-BC7EFD8CFD1B}" dt="2021-12-01T17:33:45.860" v="655" actId="6549"/>
          <ac:spMkLst>
            <pc:docMk/>
            <pc:sldMk cId="4249569792" sldId="320"/>
            <ac:spMk id="3" creationId="{00000000-0000-0000-0000-000000000000}"/>
          </ac:spMkLst>
        </pc:spChg>
      </pc:sldChg>
      <pc:sldChg chg="del">
        <pc:chgData name="Tilly" userId="28eb7356-61dc-48ef-8408-7c21dafef33f" providerId="ADAL" clId="{B33E9D07-152D-465B-91AD-BC7EFD8CFD1B}" dt="2021-12-01T17:34:36.917" v="703" actId="47"/>
        <pc:sldMkLst>
          <pc:docMk/>
          <pc:sldMk cId="3887738621" sldId="321"/>
        </pc:sldMkLst>
      </pc:sldChg>
      <pc:sldChg chg="del">
        <pc:chgData name="Tilly" userId="28eb7356-61dc-48ef-8408-7c21dafef33f" providerId="ADAL" clId="{B33E9D07-152D-465B-91AD-BC7EFD8CFD1B}" dt="2021-12-01T17:35:04.734" v="708" actId="47"/>
        <pc:sldMkLst>
          <pc:docMk/>
          <pc:sldMk cId="968591241" sldId="322"/>
        </pc:sldMkLst>
      </pc:sldChg>
      <pc:sldChg chg="modSp mod">
        <pc:chgData name="Tilly" userId="28eb7356-61dc-48ef-8408-7c21dafef33f" providerId="ADAL" clId="{B33E9D07-152D-465B-91AD-BC7EFD8CFD1B}" dt="2021-11-30T23:20:39.996" v="438" actId="20577"/>
        <pc:sldMkLst>
          <pc:docMk/>
          <pc:sldMk cId="1028867817" sldId="323"/>
        </pc:sldMkLst>
        <pc:spChg chg="mod">
          <ac:chgData name="Tilly" userId="28eb7356-61dc-48ef-8408-7c21dafef33f" providerId="ADAL" clId="{B33E9D07-152D-465B-91AD-BC7EFD8CFD1B}" dt="2021-11-30T23:20:39.996" v="438" actId="20577"/>
          <ac:spMkLst>
            <pc:docMk/>
            <pc:sldMk cId="1028867817" sldId="323"/>
            <ac:spMk id="3" creationId="{00000000-0000-0000-0000-000000000000}"/>
          </ac:spMkLst>
        </pc:spChg>
      </pc:sldChg>
      <pc:sldChg chg="modSp mod ord">
        <pc:chgData name="Tilly" userId="28eb7356-61dc-48ef-8408-7c21dafef33f" providerId="ADAL" clId="{B33E9D07-152D-465B-91AD-BC7EFD8CFD1B}" dt="2021-12-01T16:37:41.173" v="606" actId="27636"/>
        <pc:sldMkLst>
          <pc:docMk/>
          <pc:sldMk cId="0" sldId="324"/>
        </pc:sldMkLst>
        <pc:spChg chg="mod">
          <ac:chgData name="Tilly" userId="28eb7356-61dc-48ef-8408-7c21dafef33f" providerId="ADAL" clId="{B33E9D07-152D-465B-91AD-BC7EFD8CFD1B}" dt="2021-12-01T16:37:41.173" v="606" actId="27636"/>
          <ac:spMkLst>
            <pc:docMk/>
            <pc:sldMk cId="0" sldId="324"/>
            <ac:spMk id="3" creationId="{00000000-0000-0000-0000-000000000000}"/>
          </ac:spMkLst>
        </pc:spChg>
      </pc:sldChg>
      <pc:sldChg chg="del">
        <pc:chgData name="Tilly" userId="28eb7356-61dc-48ef-8408-7c21dafef33f" providerId="ADAL" clId="{B33E9D07-152D-465B-91AD-BC7EFD8CFD1B}" dt="2021-12-01T17:26:43.867" v="613" actId="47"/>
        <pc:sldMkLst>
          <pc:docMk/>
          <pc:sldMk cId="0" sldId="325"/>
        </pc:sldMkLst>
      </pc:sldChg>
      <pc:sldChg chg="del">
        <pc:chgData name="Tilly" userId="28eb7356-61dc-48ef-8408-7c21dafef33f" providerId="ADAL" clId="{B33E9D07-152D-465B-91AD-BC7EFD8CFD1B}" dt="2021-12-01T17:32:39.129" v="644" actId="47"/>
        <pc:sldMkLst>
          <pc:docMk/>
          <pc:sldMk cId="0" sldId="327"/>
        </pc:sldMkLst>
      </pc:sldChg>
      <pc:sldChg chg="addSp delSp modSp new mod setBg">
        <pc:chgData name="Tilly" userId="28eb7356-61dc-48ef-8408-7c21dafef33f" providerId="ADAL" clId="{B33E9D07-152D-465B-91AD-BC7EFD8CFD1B}" dt="2021-12-01T15:34:45.074" v="590" actId="20577"/>
        <pc:sldMkLst>
          <pc:docMk/>
          <pc:sldMk cId="2395154083" sldId="328"/>
        </pc:sldMkLst>
        <pc:spChg chg="mod">
          <ac:chgData name="Tilly" userId="28eb7356-61dc-48ef-8408-7c21dafef33f" providerId="ADAL" clId="{B33E9D07-152D-465B-91AD-BC7EFD8CFD1B}" dt="2021-11-30T23:21:36.359" v="541" actId="26606"/>
          <ac:spMkLst>
            <pc:docMk/>
            <pc:sldMk cId="2395154083" sldId="328"/>
            <ac:spMk id="2" creationId="{AEE52EAB-AE9A-4175-BBAA-A38EB7923704}"/>
          </ac:spMkLst>
        </pc:spChg>
        <pc:spChg chg="del mod">
          <ac:chgData name="Tilly" userId="28eb7356-61dc-48ef-8408-7c21dafef33f" providerId="ADAL" clId="{B33E9D07-152D-465B-91AD-BC7EFD8CFD1B}" dt="2021-11-30T23:21:36.359" v="541" actId="26606"/>
          <ac:spMkLst>
            <pc:docMk/>
            <pc:sldMk cId="2395154083" sldId="328"/>
            <ac:spMk id="3" creationId="{BB98D0A0-73DB-4FBA-963E-32408A54B8BA}"/>
          </ac:spMkLst>
        </pc:spChg>
        <pc:spChg chg="add">
          <ac:chgData name="Tilly" userId="28eb7356-61dc-48ef-8408-7c21dafef33f" providerId="ADAL" clId="{B33E9D07-152D-465B-91AD-BC7EFD8CFD1B}" dt="2021-11-30T23:21:36.359" v="541" actId="26606"/>
          <ac:spMkLst>
            <pc:docMk/>
            <pc:sldMk cId="2395154083" sldId="328"/>
            <ac:spMk id="9" creationId="{B819A166-7571-4003-A6B8-B62034C3ED30}"/>
          </ac:spMkLst>
        </pc:spChg>
        <pc:graphicFrameChg chg="add mod">
          <ac:chgData name="Tilly" userId="28eb7356-61dc-48ef-8408-7c21dafef33f" providerId="ADAL" clId="{B33E9D07-152D-465B-91AD-BC7EFD8CFD1B}" dt="2021-12-01T15:34:45.074" v="590" actId="20577"/>
          <ac:graphicFrameMkLst>
            <pc:docMk/>
            <pc:sldMk cId="2395154083" sldId="328"/>
            <ac:graphicFrameMk id="5" creationId="{1DD7D071-B137-4F17-B2C1-73EEB1A01791}"/>
          </ac:graphicFrameMkLst>
        </pc:graphicFrameChg>
      </pc:sldChg>
      <pc:sldChg chg="modSp new mod">
        <pc:chgData name="Tilly" userId="28eb7356-61dc-48ef-8408-7c21dafef33f" providerId="ADAL" clId="{B33E9D07-152D-465B-91AD-BC7EFD8CFD1B}" dt="2021-12-02T12:04:28.738" v="1080" actId="20577"/>
        <pc:sldMkLst>
          <pc:docMk/>
          <pc:sldMk cId="2166196122" sldId="329"/>
        </pc:sldMkLst>
        <pc:spChg chg="mod">
          <ac:chgData name="Tilly" userId="28eb7356-61dc-48ef-8408-7c21dafef33f" providerId="ADAL" clId="{B33E9D07-152D-465B-91AD-BC7EFD8CFD1B}" dt="2021-12-02T11:35:09.096" v="726" actId="20577"/>
          <ac:spMkLst>
            <pc:docMk/>
            <pc:sldMk cId="2166196122" sldId="329"/>
            <ac:spMk id="2" creationId="{4705EE56-9A5B-4F14-A1C0-6359E67A4FE3}"/>
          </ac:spMkLst>
        </pc:spChg>
        <pc:spChg chg="mod">
          <ac:chgData name="Tilly" userId="28eb7356-61dc-48ef-8408-7c21dafef33f" providerId="ADAL" clId="{B33E9D07-152D-465B-91AD-BC7EFD8CFD1B}" dt="2021-12-02T12:04:28.738" v="1080" actId="20577"/>
          <ac:spMkLst>
            <pc:docMk/>
            <pc:sldMk cId="2166196122" sldId="329"/>
            <ac:spMk id="3" creationId="{4F58748C-EC78-4A23-B1CC-9F6D502116C1}"/>
          </ac:spMkLst>
        </pc:spChg>
      </pc:sldChg>
    </pc:docChg>
  </pc:docChgLst>
  <pc:docChgLst>
    <pc:chgData name="Tilly Paz" userId="28eb7356-61dc-48ef-8408-7c21dafef33f" providerId="ADAL" clId="{9FC9B6DA-E9EE-4465-947A-E052C79AE579}"/>
    <pc:docChg chg="custSel modSld">
      <pc:chgData name="Tilly Paz" userId="28eb7356-61dc-48ef-8408-7c21dafef33f" providerId="ADAL" clId="{9FC9B6DA-E9EE-4465-947A-E052C79AE579}" dt="2021-12-02T16:24:59.932" v="105" actId="27636"/>
      <pc:docMkLst>
        <pc:docMk/>
      </pc:docMkLst>
      <pc:sldChg chg="modSp mod">
        <pc:chgData name="Tilly Paz" userId="28eb7356-61dc-48ef-8408-7c21dafef33f" providerId="ADAL" clId="{9FC9B6DA-E9EE-4465-947A-E052C79AE579}" dt="2021-12-02T16:24:59.932" v="105" actId="27636"/>
        <pc:sldMkLst>
          <pc:docMk/>
          <pc:sldMk cId="1319604800" sldId="339"/>
        </pc:sldMkLst>
        <pc:spChg chg="mod">
          <ac:chgData name="Tilly Paz" userId="28eb7356-61dc-48ef-8408-7c21dafef33f" providerId="ADAL" clId="{9FC9B6DA-E9EE-4465-947A-E052C79AE579}" dt="2021-12-02T16:24:49.807" v="101" actId="1076"/>
          <ac:spMkLst>
            <pc:docMk/>
            <pc:sldMk cId="1319604800" sldId="339"/>
            <ac:spMk id="2" creationId="{C9ACFD79-D64C-4651-A76B-F64BB61D4F4E}"/>
          </ac:spMkLst>
        </pc:spChg>
        <pc:spChg chg="mod">
          <ac:chgData name="Tilly Paz" userId="28eb7356-61dc-48ef-8408-7c21dafef33f" providerId="ADAL" clId="{9FC9B6DA-E9EE-4465-947A-E052C79AE579}" dt="2021-12-02T16:24:59.932" v="105" actId="27636"/>
          <ac:spMkLst>
            <pc:docMk/>
            <pc:sldMk cId="1319604800" sldId="339"/>
            <ac:spMk id="3" creationId="{D6B4E856-0508-434E-8599-0CEAA2D61719}"/>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3.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3.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D6B0B0-6689-4E9D-94BD-3041B060802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F689861-232B-42F9-95DF-A74875869966}">
      <dgm:prSet/>
      <dgm:spPr/>
      <dgm:t>
        <a:bodyPr/>
        <a:lstStyle/>
        <a:p>
          <a:r>
            <a:rPr lang="en-GB"/>
            <a:t>Listen to the short cases</a:t>
          </a:r>
          <a:endParaRPr lang="en-US"/>
        </a:p>
      </dgm:t>
    </dgm:pt>
    <dgm:pt modelId="{285F417C-C9F3-4C28-A11F-80D05A6BA803}" type="parTrans" cxnId="{ADA1739F-A6A6-456C-BD36-BD5AF040B83B}">
      <dgm:prSet/>
      <dgm:spPr/>
      <dgm:t>
        <a:bodyPr/>
        <a:lstStyle/>
        <a:p>
          <a:endParaRPr lang="en-US"/>
        </a:p>
      </dgm:t>
    </dgm:pt>
    <dgm:pt modelId="{AE6EC040-D5B2-4233-B22B-C2A2ACF00988}" type="sibTrans" cxnId="{ADA1739F-A6A6-456C-BD36-BD5AF040B83B}">
      <dgm:prSet/>
      <dgm:spPr/>
      <dgm:t>
        <a:bodyPr/>
        <a:lstStyle/>
        <a:p>
          <a:endParaRPr lang="en-US"/>
        </a:p>
      </dgm:t>
    </dgm:pt>
    <dgm:pt modelId="{43A70CA2-F9B4-4D17-9A21-CACE9977BBAD}">
      <dgm:prSet/>
      <dgm:spPr/>
      <dgm:t>
        <a:bodyPr/>
        <a:lstStyle/>
        <a:p>
          <a:r>
            <a:rPr lang="en-GB"/>
            <a:t>What is needed? (try and spot as many nutritional needs as possible)</a:t>
          </a:r>
          <a:endParaRPr lang="en-US"/>
        </a:p>
      </dgm:t>
    </dgm:pt>
    <dgm:pt modelId="{95624184-D5BD-4519-BFC5-1BEAE79C209E}" type="parTrans" cxnId="{F68BDE4E-D4D0-45E0-B68D-56F9177E3B1C}">
      <dgm:prSet/>
      <dgm:spPr/>
      <dgm:t>
        <a:bodyPr/>
        <a:lstStyle/>
        <a:p>
          <a:endParaRPr lang="en-US"/>
        </a:p>
      </dgm:t>
    </dgm:pt>
    <dgm:pt modelId="{AD910323-D975-4229-8295-54635A5BCD67}" type="sibTrans" cxnId="{F68BDE4E-D4D0-45E0-B68D-56F9177E3B1C}">
      <dgm:prSet/>
      <dgm:spPr/>
      <dgm:t>
        <a:bodyPr/>
        <a:lstStyle/>
        <a:p>
          <a:endParaRPr lang="en-US"/>
        </a:p>
      </dgm:t>
    </dgm:pt>
    <dgm:pt modelId="{893ECCCA-E25F-4761-8787-7F650231BF1F}">
      <dgm:prSet/>
      <dgm:spPr/>
      <dgm:t>
        <a:bodyPr/>
        <a:lstStyle/>
        <a:p>
          <a:r>
            <a:rPr lang="en-GB"/>
            <a:t>How can we provide/encourage that need being met?</a:t>
          </a:r>
          <a:endParaRPr lang="en-US"/>
        </a:p>
      </dgm:t>
    </dgm:pt>
    <dgm:pt modelId="{CFD13A87-996A-46DB-8264-2560988C9EF5}" type="parTrans" cxnId="{F477CD1F-D2E3-49F6-9F6E-D6B3CF3032AF}">
      <dgm:prSet/>
      <dgm:spPr/>
      <dgm:t>
        <a:bodyPr/>
        <a:lstStyle/>
        <a:p>
          <a:endParaRPr lang="en-US"/>
        </a:p>
      </dgm:t>
    </dgm:pt>
    <dgm:pt modelId="{18329874-FBBB-4661-846D-C91E2681EA6C}" type="sibTrans" cxnId="{F477CD1F-D2E3-49F6-9F6E-D6B3CF3032AF}">
      <dgm:prSet/>
      <dgm:spPr/>
      <dgm:t>
        <a:bodyPr/>
        <a:lstStyle/>
        <a:p>
          <a:endParaRPr lang="en-US"/>
        </a:p>
      </dgm:t>
    </dgm:pt>
    <dgm:pt modelId="{F4121599-CC95-4A54-AB98-EFCB641D7C5A}">
      <dgm:prSet/>
      <dgm:spPr/>
      <dgm:t>
        <a:bodyPr/>
        <a:lstStyle/>
        <a:p>
          <a:r>
            <a:rPr lang="en-GB"/>
            <a:t>Is it a quick win or a difficult/complex solution?</a:t>
          </a:r>
          <a:endParaRPr lang="en-US"/>
        </a:p>
      </dgm:t>
    </dgm:pt>
    <dgm:pt modelId="{BA9FBCB6-F836-4F0F-9124-2D045B1E340F}" type="parTrans" cxnId="{B38B805E-2AF0-4FAF-BDB8-C0EA251C07B6}">
      <dgm:prSet/>
      <dgm:spPr/>
      <dgm:t>
        <a:bodyPr/>
        <a:lstStyle/>
        <a:p>
          <a:endParaRPr lang="en-US"/>
        </a:p>
      </dgm:t>
    </dgm:pt>
    <dgm:pt modelId="{043FA985-DAEC-4963-BFCA-F36A0FBF0CB8}" type="sibTrans" cxnId="{B38B805E-2AF0-4FAF-BDB8-C0EA251C07B6}">
      <dgm:prSet/>
      <dgm:spPr/>
      <dgm:t>
        <a:bodyPr/>
        <a:lstStyle/>
        <a:p>
          <a:endParaRPr lang="en-US"/>
        </a:p>
      </dgm:t>
    </dgm:pt>
    <dgm:pt modelId="{2CF4199D-F18B-4D15-8814-A9DAB3193C11}" type="pres">
      <dgm:prSet presAssocID="{4AD6B0B0-6689-4E9D-94BD-3041B0608020}" presName="root" presStyleCnt="0">
        <dgm:presLayoutVars>
          <dgm:dir/>
          <dgm:resizeHandles val="exact"/>
        </dgm:presLayoutVars>
      </dgm:prSet>
      <dgm:spPr/>
      <dgm:t>
        <a:bodyPr/>
        <a:lstStyle/>
        <a:p>
          <a:endParaRPr lang="en-US"/>
        </a:p>
      </dgm:t>
    </dgm:pt>
    <dgm:pt modelId="{9120CDB6-D425-4244-B871-FD1E6D166221}" type="pres">
      <dgm:prSet presAssocID="{AF689861-232B-42F9-95DF-A74875869966}" presName="compNode" presStyleCnt="0"/>
      <dgm:spPr/>
    </dgm:pt>
    <dgm:pt modelId="{9F443FAE-90EF-4FC6-B100-6E9CD86459CC}" type="pres">
      <dgm:prSet presAssocID="{AF689861-232B-42F9-95DF-A74875869966}" presName="bgRect" presStyleLbl="bgShp" presStyleIdx="0" presStyleCnt="4"/>
      <dgm:spPr/>
    </dgm:pt>
    <dgm:pt modelId="{55C39AAB-595F-4C8A-9A73-43941B1050D1}" type="pres">
      <dgm:prSet presAssocID="{AF689861-232B-42F9-95DF-A7487586996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Headphones"/>
        </a:ext>
      </dgm:extLst>
    </dgm:pt>
    <dgm:pt modelId="{77D254C0-5BC8-429D-BEE4-25219745B994}" type="pres">
      <dgm:prSet presAssocID="{AF689861-232B-42F9-95DF-A74875869966}" presName="spaceRect" presStyleCnt="0"/>
      <dgm:spPr/>
    </dgm:pt>
    <dgm:pt modelId="{6C62BC1A-DB34-4F83-9602-87914048C751}" type="pres">
      <dgm:prSet presAssocID="{AF689861-232B-42F9-95DF-A74875869966}" presName="parTx" presStyleLbl="revTx" presStyleIdx="0" presStyleCnt="4">
        <dgm:presLayoutVars>
          <dgm:chMax val="0"/>
          <dgm:chPref val="0"/>
        </dgm:presLayoutVars>
      </dgm:prSet>
      <dgm:spPr/>
      <dgm:t>
        <a:bodyPr/>
        <a:lstStyle/>
        <a:p>
          <a:endParaRPr lang="en-US"/>
        </a:p>
      </dgm:t>
    </dgm:pt>
    <dgm:pt modelId="{9057EA01-76B2-4657-8944-5F2E6F3E211A}" type="pres">
      <dgm:prSet presAssocID="{AE6EC040-D5B2-4233-B22B-C2A2ACF00988}" presName="sibTrans" presStyleCnt="0"/>
      <dgm:spPr/>
    </dgm:pt>
    <dgm:pt modelId="{FF10E4D2-319F-4670-8BAC-6F93C41787DC}" type="pres">
      <dgm:prSet presAssocID="{43A70CA2-F9B4-4D17-9A21-CACE9977BBAD}" presName="compNode" presStyleCnt="0"/>
      <dgm:spPr/>
    </dgm:pt>
    <dgm:pt modelId="{35B90A97-5CAA-450C-BAA6-47F31A4064B5}" type="pres">
      <dgm:prSet presAssocID="{43A70CA2-F9B4-4D17-9A21-CACE9977BBAD}" presName="bgRect" presStyleLbl="bgShp" presStyleIdx="1" presStyleCnt="4"/>
      <dgm:spPr/>
    </dgm:pt>
    <dgm:pt modelId="{42594DBA-90B9-487C-8121-AEA5FD0FA35B}" type="pres">
      <dgm:prSet presAssocID="{43A70CA2-F9B4-4D17-9A21-CACE9977BBA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Fruit Bowl"/>
        </a:ext>
      </dgm:extLst>
    </dgm:pt>
    <dgm:pt modelId="{199C3A44-640A-4F79-B928-8A18DAB826A6}" type="pres">
      <dgm:prSet presAssocID="{43A70CA2-F9B4-4D17-9A21-CACE9977BBAD}" presName="spaceRect" presStyleCnt="0"/>
      <dgm:spPr/>
    </dgm:pt>
    <dgm:pt modelId="{5976A30D-ABDB-424A-9358-CADF8A6CEA62}" type="pres">
      <dgm:prSet presAssocID="{43A70CA2-F9B4-4D17-9A21-CACE9977BBAD}" presName="parTx" presStyleLbl="revTx" presStyleIdx="1" presStyleCnt="4">
        <dgm:presLayoutVars>
          <dgm:chMax val="0"/>
          <dgm:chPref val="0"/>
        </dgm:presLayoutVars>
      </dgm:prSet>
      <dgm:spPr/>
      <dgm:t>
        <a:bodyPr/>
        <a:lstStyle/>
        <a:p>
          <a:endParaRPr lang="en-US"/>
        </a:p>
      </dgm:t>
    </dgm:pt>
    <dgm:pt modelId="{FB77199E-E33B-4B1C-984E-CB854B5E4B4E}" type="pres">
      <dgm:prSet presAssocID="{AD910323-D975-4229-8295-54635A5BCD67}" presName="sibTrans" presStyleCnt="0"/>
      <dgm:spPr/>
    </dgm:pt>
    <dgm:pt modelId="{3AA154F6-3249-4040-B3C3-A874F23BE3F7}" type="pres">
      <dgm:prSet presAssocID="{893ECCCA-E25F-4761-8787-7F650231BF1F}" presName="compNode" presStyleCnt="0"/>
      <dgm:spPr/>
    </dgm:pt>
    <dgm:pt modelId="{04C59B4B-4F0F-4DC2-86FF-069363FD4C38}" type="pres">
      <dgm:prSet presAssocID="{893ECCCA-E25F-4761-8787-7F650231BF1F}" presName="bgRect" presStyleLbl="bgShp" presStyleIdx="2" presStyleCnt="4"/>
      <dgm:spPr/>
    </dgm:pt>
    <dgm:pt modelId="{A77D321E-B010-48D1-9341-E0EC5D7B8A32}" type="pres">
      <dgm:prSet presAssocID="{893ECCCA-E25F-4761-8787-7F650231BF1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Handshake"/>
        </a:ext>
      </dgm:extLst>
    </dgm:pt>
    <dgm:pt modelId="{5B61B61D-0C19-4C13-96FB-D2760662DEBF}" type="pres">
      <dgm:prSet presAssocID="{893ECCCA-E25F-4761-8787-7F650231BF1F}" presName="spaceRect" presStyleCnt="0"/>
      <dgm:spPr/>
    </dgm:pt>
    <dgm:pt modelId="{31C82A89-E588-46F7-B279-655F13CD3EE2}" type="pres">
      <dgm:prSet presAssocID="{893ECCCA-E25F-4761-8787-7F650231BF1F}" presName="parTx" presStyleLbl="revTx" presStyleIdx="2" presStyleCnt="4">
        <dgm:presLayoutVars>
          <dgm:chMax val="0"/>
          <dgm:chPref val="0"/>
        </dgm:presLayoutVars>
      </dgm:prSet>
      <dgm:spPr/>
      <dgm:t>
        <a:bodyPr/>
        <a:lstStyle/>
        <a:p>
          <a:endParaRPr lang="en-US"/>
        </a:p>
      </dgm:t>
    </dgm:pt>
    <dgm:pt modelId="{D0937DDF-98C5-4F88-A660-D0C8A7B846EF}" type="pres">
      <dgm:prSet presAssocID="{18329874-FBBB-4661-846D-C91E2681EA6C}" presName="sibTrans" presStyleCnt="0"/>
      <dgm:spPr/>
    </dgm:pt>
    <dgm:pt modelId="{14C791FD-9E72-40F0-A03F-264AB6C1EF34}" type="pres">
      <dgm:prSet presAssocID="{F4121599-CC95-4A54-AB98-EFCB641D7C5A}" presName="compNode" presStyleCnt="0"/>
      <dgm:spPr/>
    </dgm:pt>
    <dgm:pt modelId="{BE685D19-0521-4C0F-A24A-072778629870}" type="pres">
      <dgm:prSet presAssocID="{F4121599-CC95-4A54-AB98-EFCB641D7C5A}" presName="bgRect" presStyleLbl="bgShp" presStyleIdx="3" presStyleCnt="4"/>
      <dgm:spPr/>
    </dgm:pt>
    <dgm:pt modelId="{BA1285C9-DC05-4681-AB86-2C95EF8380E2}" type="pres">
      <dgm:prSet presAssocID="{F4121599-CC95-4A54-AB98-EFCB641D7C5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US"/>
        </a:p>
      </dgm:t>
      <dgm:extLst>
        <a:ext uri="{E40237B7-FDA0-4F09-8148-C483321AD2D9}">
          <dgm14:cNvPr xmlns:dgm14="http://schemas.microsoft.com/office/drawing/2010/diagram" id="0" name="" descr="Irritant"/>
        </a:ext>
      </dgm:extLst>
    </dgm:pt>
    <dgm:pt modelId="{617A807A-0C01-4FCD-B031-419D96CA561B}" type="pres">
      <dgm:prSet presAssocID="{F4121599-CC95-4A54-AB98-EFCB641D7C5A}" presName="spaceRect" presStyleCnt="0"/>
      <dgm:spPr/>
    </dgm:pt>
    <dgm:pt modelId="{0C0A29B2-9E3A-4C00-A9B2-CB4104D056F9}" type="pres">
      <dgm:prSet presAssocID="{F4121599-CC95-4A54-AB98-EFCB641D7C5A}" presName="parTx" presStyleLbl="revTx" presStyleIdx="3" presStyleCnt="4">
        <dgm:presLayoutVars>
          <dgm:chMax val="0"/>
          <dgm:chPref val="0"/>
        </dgm:presLayoutVars>
      </dgm:prSet>
      <dgm:spPr/>
      <dgm:t>
        <a:bodyPr/>
        <a:lstStyle/>
        <a:p>
          <a:endParaRPr lang="en-US"/>
        </a:p>
      </dgm:t>
    </dgm:pt>
  </dgm:ptLst>
  <dgm:cxnLst>
    <dgm:cxn modelId="{5A7D7674-071E-403F-8183-F54765A58635}" type="presOf" srcId="{AF689861-232B-42F9-95DF-A74875869966}" destId="{6C62BC1A-DB34-4F83-9602-87914048C751}" srcOrd="0" destOrd="0" presId="urn:microsoft.com/office/officeart/2018/2/layout/IconVerticalSolidList"/>
    <dgm:cxn modelId="{ADA1739F-A6A6-456C-BD36-BD5AF040B83B}" srcId="{4AD6B0B0-6689-4E9D-94BD-3041B0608020}" destId="{AF689861-232B-42F9-95DF-A74875869966}" srcOrd="0" destOrd="0" parTransId="{285F417C-C9F3-4C28-A11F-80D05A6BA803}" sibTransId="{AE6EC040-D5B2-4233-B22B-C2A2ACF00988}"/>
    <dgm:cxn modelId="{5E709D9A-3660-441E-8B60-D50B4B94E32D}" type="presOf" srcId="{F4121599-CC95-4A54-AB98-EFCB641D7C5A}" destId="{0C0A29B2-9E3A-4C00-A9B2-CB4104D056F9}" srcOrd="0" destOrd="0" presId="urn:microsoft.com/office/officeart/2018/2/layout/IconVerticalSolidList"/>
    <dgm:cxn modelId="{51022963-B804-42E4-B645-9AC048DD2815}" type="presOf" srcId="{893ECCCA-E25F-4761-8787-7F650231BF1F}" destId="{31C82A89-E588-46F7-B279-655F13CD3EE2}" srcOrd="0" destOrd="0" presId="urn:microsoft.com/office/officeart/2018/2/layout/IconVerticalSolidList"/>
    <dgm:cxn modelId="{F68BDE4E-D4D0-45E0-B68D-56F9177E3B1C}" srcId="{4AD6B0B0-6689-4E9D-94BD-3041B0608020}" destId="{43A70CA2-F9B4-4D17-9A21-CACE9977BBAD}" srcOrd="1" destOrd="0" parTransId="{95624184-D5BD-4519-BFC5-1BEAE79C209E}" sibTransId="{AD910323-D975-4229-8295-54635A5BCD67}"/>
    <dgm:cxn modelId="{D2859B71-1EEC-43BB-82C6-BA541595D79E}" type="presOf" srcId="{4AD6B0B0-6689-4E9D-94BD-3041B0608020}" destId="{2CF4199D-F18B-4D15-8814-A9DAB3193C11}" srcOrd="0" destOrd="0" presId="urn:microsoft.com/office/officeart/2018/2/layout/IconVerticalSolidList"/>
    <dgm:cxn modelId="{7E6D2E33-66C1-459A-BD2F-46159E1831EA}" type="presOf" srcId="{43A70CA2-F9B4-4D17-9A21-CACE9977BBAD}" destId="{5976A30D-ABDB-424A-9358-CADF8A6CEA62}" srcOrd="0" destOrd="0" presId="urn:microsoft.com/office/officeart/2018/2/layout/IconVerticalSolidList"/>
    <dgm:cxn modelId="{B38B805E-2AF0-4FAF-BDB8-C0EA251C07B6}" srcId="{4AD6B0B0-6689-4E9D-94BD-3041B0608020}" destId="{F4121599-CC95-4A54-AB98-EFCB641D7C5A}" srcOrd="3" destOrd="0" parTransId="{BA9FBCB6-F836-4F0F-9124-2D045B1E340F}" sibTransId="{043FA985-DAEC-4963-BFCA-F36A0FBF0CB8}"/>
    <dgm:cxn modelId="{F477CD1F-D2E3-49F6-9F6E-D6B3CF3032AF}" srcId="{4AD6B0B0-6689-4E9D-94BD-3041B0608020}" destId="{893ECCCA-E25F-4761-8787-7F650231BF1F}" srcOrd="2" destOrd="0" parTransId="{CFD13A87-996A-46DB-8264-2560988C9EF5}" sibTransId="{18329874-FBBB-4661-846D-C91E2681EA6C}"/>
    <dgm:cxn modelId="{BAD5C64F-4519-4669-BFD3-6663D973B5DD}" type="presParOf" srcId="{2CF4199D-F18B-4D15-8814-A9DAB3193C11}" destId="{9120CDB6-D425-4244-B871-FD1E6D166221}" srcOrd="0" destOrd="0" presId="urn:microsoft.com/office/officeart/2018/2/layout/IconVerticalSolidList"/>
    <dgm:cxn modelId="{EBDFE707-8499-4BEF-824B-E4EEBB90771F}" type="presParOf" srcId="{9120CDB6-D425-4244-B871-FD1E6D166221}" destId="{9F443FAE-90EF-4FC6-B100-6E9CD86459CC}" srcOrd="0" destOrd="0" presId="urn:microsoft.com/office/officeart/2018/2/layout/IconVerticalSolidList"/>
    <dgm:cxn modelId="{0316F9E5-77B0-4425-83D3-780267307131}" type="presParOf" srcId="{9120CDB6-D425-4244-B871-FD1E6D166221}" destId="{55C39AAB-595F-4C8A-9A73-43941B1050D1}" srcOrd="1" destOrd="0" presId="urn:microsoft.com/office/officeart/2018/2/layout/IconVerticalSolidList"/>
    <dgm:cxn modelId="{54CA1590-B6CF-4D56-83EF-8B6A84CF0F56}" type="presParOf" srcId="{9120CDB6-D425-4244-B871-FD1E6D166221}" destId="{77D254C0-5BC8-429D-BEE4-25219745B994}" srcOrd="2" destOrd="0" presId="urn:microsoft.com/office/officeart/2018/2/layout/IconVerticalSolidList"/>
    <dgm:cxn modelId="{95D05423-1A59-4DED-AB1F-697841E0F315}" type="presParOf" srcId="{9120CDB6-D425-4244-B871-FD1E6D166221}" destId="{6C62BC1A-DB34-4F83-9602-87914048C751}" srcOrd="3" destOrd="0" presId="urn:microsoft.com/office/officeart/2018/2/layout/IconVerticalSolidList"/>
    <dgm:cxn modelId="{E2E32180-EA62-4400-82A3-E6C008A2472A}" type="presParOf" srcId="{2CF4199D-F18B-4D15-8814-A9DAB3193C11}" destId="{9057EA01-76B2-4657-8944-5F2E6F3E211A}" srcOrd="1" destOrd="0" presId="urn:microsoft.com/office/officeart/2018/2/layout/IconVerticalSolidList"/>
    <dgm:cxn modelId="{4D71A455-BBFD-4D89-9371-607F240F483B}" type="presParOf" srcId="{2CF4199D-F18B-4D15-8814-A9DAB3193C11}" destId="{FF10E4D2-319F-4670-8BAC-6F93C41787DC}" srcOrd="2" destOrd="0" presId="urn:microsoft.com/office/officeart/2018/2/layout/IconVerticalSolidList"/>
    <dgm:cxn modelId="{4CF07EEB-19CC-4121-A47F-A42CC070D1B6}" type="presParOf" srcId="{FF10E4D2-319F-4670-8BAC-6F93C41787DC}" destId="{35B90A97-5CAA-450C-BAA6-47F31A4064B5}" srcOrd="0" destOrd="0" presId="urn:microsoft.com/office/officeart/2018/2/layout/IconVerticalSolidList"/>
    <dgm:cxn modelId="{C8122202-BDCC-4B5C-941B-7DCE7C8C0172}" type="presParOf" srcId="{FF10E4D2-319F-4670-8BAC-6F93C41787DC}" destId="{42594DBA-90B9-487C-8121-AEA5FD0FA35B}" srcOrd="1" destOrd="0" presId="urn:microsoft.com/office/officeart/2018/2/layout/IconVerticalSolidList"/>
    <dgm:cxn modelId="{76FDE127-2388-4CE7-B0D9-94B5BF2C670A}" type="presParOf" srcId="{FF10E4D2-319F-4670-8BAC-6F93C41787DC}" destId="{199C3A44-640A-4F79-B928-8A18DAB826A6}" srcOrd="2" destOrd="0" presId="urn:microsoft.com/office/officeart/2018/2/layout/IconVerticalSolidList"/>
    <dgm:cxn modelId="{2D87E201-A18B-4346-84F6-FAB31F689CE4}" type="presParOf" srcId="{FF10E4D2-319F-4670-8BAC-6F93C41787DC}" destId="{5976A30D-ABDB-424A-9358-CADF8A6CEA62}" srcOrd="3" destOrd="0" presId="urn:microsoft.com/office/officeart/2018/2/layout/IconVerticalSolidList"/>
    <dgm:cxn modelId="{8CD08B26-7521-498C-9EDE-734CFCCE48C5}" type="presParOf" srcId="{2CF4199D-F18B-4D15-8814-A9DAB3193C11}" destId="{FB77199E-E33B-4B1C-984E-CB854B5E4B4E}" srcOrd="3" destOrd="0" presId="urn:microsoft.com/office/officeart/2018/2/layout/IconVerticalSolidList"/>
    <dgm:cxn modelId="{71D5F358-69DC-4FA8-9391-2368F1D72AAB}" type="presParOf" srcId="{2CF4199D-F18B-4D15-8814-A9DAB3193C11}" destId="{3AA154F6-3249-4040-B3C3-A874F23BE3F7}" srcOrd="4" destOrd="0" presId="urn:microsoft.com/office/officeart/2018/2/layout/IconVerticalSolidList"/>
    <dgm:cxn modelId="{1B6A5657-423F-46A3-BFBF-B560CE9BEEE3}" type="presParOf" srcId="{3AA154F6-3249-4040-B3C3-A874F23BE3F7}" destId="{04C59B4B-4F0F-4DC2-86FF-069363FD4C38}" srcOrd="0" destOrd="0" presId="urn:microsoft.com/office/officeart/2018/2/layout/IconVerticalSolidList"/>
    <dgm:cxn modelId="{7B0908ED-C0BD-4658-B8BF-B178BEE991A4}" type="presParOf" srcId="{3AA154F6-3249-4040-B3C3-A874F23BE3F7}" destId="{A77D321E-B010-48D1-9341-E0EC5D7B8A32}" srcOrd="1" destOrd="0" presId="urn:microsoft.com/office/officeart/2018/2/layout/IconVerticalSolidList"/>
    <dgm:cxn modelId="{93F69520-1DEB-4D47-A51D-3A1FFF155D45}" type="presParOf" srcId="{3AA154F6-3249-4040-B3C3-A874F23BE3F7}" destId="{5B61B61D-0C19-4C13-96FB-D2760662DEBF}" srcOrd="2" destOrd="0" presId="urn:microsoft.com/office/officeart/2018/2/layout/IconVerticalSolidList"/>
    <dgm:cxn modelId="{98E73834-408E-4318-8DB7-142F7AE028DD}" type="presParOf" srcId="{3AA154F6-3249-4040-B3C3-A874F23BE3F7}" destId="{31C82A89-E588-46F7-B279-655F13CD3EE2}" srcOrd="3" destOrd="0" presId="urn:microsoft.com/office/officeart/2018/2/layout/IconVerticalSolidList"/>
    <dgm:cxn modelId="{8C3A2E9F-EAB0-44AC-A7B1-3C2364F43BDD}" type="presParOf" srcId="{2CF4199D-F18B-4D15-8814-A9DAB3193C11}" destId="{D0937DDF-98C5-4F88-A660-D0C8A7B846EF}" srcOrd="5" destOrd="0" presId="urn:microsoft.com/office/officeart/2018/2/layout/IconVerticalSolidList"/>
    <dgm:cxn modelId="{4324DB70-669B-4436-B7A8-C6E7F1BA2D62}" type="presParOf" srcId="{2CF4199D-F18B-4D15-8814-A9DAB3193C11}" destId="{14C791FD-9E72-40F0-A03F-264AB6C1EF34}" srcOrd="6" destOrd="0" presId="urn:microsoft.com/office/officeart/2018/2/layout/IconVerticalSolidList"/>
    <dgm:cxn modelId="{F2D6219A-ABA8-4B8A-90F6-6DD6816A933C}" type="presParOf" srcId="{14C791FD-9E72-40F0-A03F-264AB6C1EF34}" destId="{BE685D19-0521-4C0F-A24A-072778629870}" srcOrd="0" destOrd="0" presId="urn:microsoft.com/office/officeart/2018/2/layout/IconVerticalSolidList"/>
    <dgm:cxn modelId="{6E89E8E4-D503-4C48-B274-A1B83BF66DCA}" type="presParOf" srcId="{14C791FD-9E72-40F0-A03F-264AB6C1EF34}" destId="{BA1285C9-DC05-4681-AB86-2C95EF8380E2}" srcOrd="1" destOrd="0" presId="urn:microsoft.com/office/officeart/2018/2/layout/IconVerticalSolidList"/>
    <dgm:cxn modelId="{4ABB0989-23F8-4B53-BDD6-AF34C822D23E}" type="presParOf" srcId="{14C791FD-9E72-40F0-A03F-264AB6C1EF34}" destId="{617A807A-0C01-4FCD-B031-419D96CA561B}" srcOrd="2" destOrd="0" presId="urn:microsoft.com/office/officeart/2018/2/layout/IconVerticalSolidList"/>
    <dgm:cxn modelId="{8BE510E7-417E-411C-AEBF-D9D9C407C46E}" type="presParOf" srcId="{14C791FD-9E72-40F0-A03F-264AB6C1EF34}" destId="{0C0A29B2-9E3A-4C00-A9B2-CB4104D056F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443FAE-90EF-4FC6-B100-6E9CD86459CC}">
      <dsp:nvSpPr>
        <dsp:cNvPr id="0" name=""/>
        <dsp:cNvSpPr/>
      </dsp:nvSpPr>
      <dsp:spPr>
        <a:xfrm>
          <a:off x="0" y="2288"/>
          <a:ext cx="6364224" cy="11598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C39AAB-595F-4C8A-9A73-43941B1050D1}">
      <dsp:nvSpPr>
        <dsp:cNvPr id="0" name=""/>
        <dsp:cNvSpPr/>
      </dsp:nvSpPr>
      <dsp:spPr>
        <a:xfrm>
          <a:off x="350852" y="263253"/>
          <a:ext cx="637913" cy="6379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62BC1A-DB34-4F83-9602-87914048C751}">
      <dsp:nvSpPr>
        <dsp:cNvPr id="0" name=""/>
        <dsp:cNvSpPr/>
      </dsp:nvSpPr>
      <dsp:spPr>
        <a:xfrm>
          <a:off x="1339618" y="2288"/>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lvl="0" algn="l" defTabSz="977900">
            <a:lnSpc>
              <a:spcPct val="90000"/>
            </a:lnSpc>
            <a:spcBef>
              <a:spcPct val="0"/>
            </a:spcBef>
            <a:spcAft>
              <a:spcPct val="35000"/>
            </a:spcAft>
          </a:pPr>
          <a:r>
            <a:rPr lang="en-GB" sz="2200" kern="1200"/>
            <a:t>Listen to the short cases</a:t>
          </a:r>
          <a:endParaRPr lang="en-US" sz="2200" kern="1200"/>
        </a:p>
      </dsp:txBody>
      <dsp:txXfrm>
        <a:off x="1339618" y="2288"/>
        <a:ext cx="5024605" cy="1159843"/>
      </dsp:txXfrm>
    </dsp:sp>
    <dsp:sp modelId="{35B90A97-5CAA-450C-BAA6-47F31A4064B5}">
      <dsp:nvSpPr>
        <dsp:cNvPr id="0" name=""/>
        <dsp:cNvSpPr/>
      </dsp:nvSpPr>
      <dsp:spPr>
        <a:xfrm>
          <a:off x="0" y="1452092"/>
          <a:ext cx="6364224" cy="11598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594DBA-90B9-487C-8121-AEA5FD0FA35B}">
      <dsp:nvSpPr>
        <dsp:cNvPr id="0" name=""/>
        <dsp:cNvSpPr/>
      </dsp:nvSpPr>
      <dsp:spPr>
        <a:xfrm>
          <a:off x="350852" y="1713057"/>
          <a:ext cx="637913" cy="6379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76A30D-ABDB-424A-9358-CADF8A6CEA62}">
      <dsp:nvSpPr>
        <dsp:cNvPr id="0" name=""/>
        <dsp:cNvSpPr/>
      </dsp:nvSpPr>
      <dsp:spPr>
        <a:xfrm>
          <a:off x="1339618" y="1452092"/>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lvl="0" algn="l" defTabSz="977900">
            <a:lnSpc>
              <a:spcPct val="90000"/>
            </a:lnSpc>
            <a:spcBef>
              <a:spcPct val="0"/>
            </a:spcBef>
            <a:spcAft>
              <a:spcPct val="35000"/>
            </a:spcAft>
          </a:pPr>
          <a:r>
            <a:rPr lang="en-GB" sz="2200" kern="1200"/>
            <a:t>What is needed? (try and spot as many nutritional needs as possible)</a:t>
          </a:r>
          <a:endParaRPr lang="en-US" sz="2200" kern="1200"/>
        </a:p>
      </dsp:txBody>
      <dsp:txXfrm>
        <a:off x="1339618" y="1452092"/>
        <a:ext cx="5024605" cy="1159843"/>
      </dsp:txXfrm>
    </dsp:sp>
    <dsp:sp modelId="{04C59B4B-4F0F-4DC2-86FF-069363FD4C38}">
      <dsp:nvSpPr>
        <dsp:cNvPr id="0" name=""/>
        <dsp:cNvSpPr/>
      </dsp:nvSpPr>
      <dsp:spPr>
        <a:xfrm>
          <a:off x="0" y="2901896"/>
          <a:ext cx="6364224" cy="11598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7D321E-B010-48D1-9341-E0EC5D7B8A32}">
      <dsp:nvSpPr>
        <dsp:cNvPr id="0" name=""/>
        <dsp:cNvSpPr/>
      </dsp:nvSpPr>
      <dsp:spPr>
        <a:xfrm>
          <a:off x="350852" y="3162861"/>
          <a:ext cx="637913" cy="6379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C82A89-E588-46F7-B279-655F13CD3EE2}">
      <dsp:nvSpPr>
        <dsp:cNvPr id="0" name=""/>
        <dsp:cNvSpPr/>
      </dsp:nvSpPr>
      <dsp:spPr>
        <a:xfrm>
          <a:off x="1339618" y="2901896"/>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lvl="0" algn="l" defTabSz="977900">
            <a:lnSpc>
              <a:spcPct val="90000"/>
            </a:lnSpc>
            <a:spcBef>
              <a:spcPct val="0"/>
            </a:spcBef>
            <a:spcAft>
              <a:spcPct val="35000"/>
            </a:spcAft>
          </a:pPr>
          <a:r>
            <a:rPr lang="en-GB" sz="2200" kern="1200"/>
            <a:t>How can we provide/encourage that need being met?</a:t>
          </a:r>
          <a:endParaRPr lang="en-US" sz="2200" kern="1200"/>
        </a:p>
      </dsp:txBody>
      <dsp:txXfrm>
        <a:off x="1339618" y="2901896"/>
        <a:ext cx="5024605" cy="1159843"/>
      </dsp:txXfrm>
    </dsp:sp>
    <dsp:sp modelId="{BE685D19-0521-4C0F-A24A-072778629870}">
      <dsp:nvSpPr>
        <dsp:cNvPr id="0" name=""/>
        <dsp:cNvSpPr/>
      </dsp:nvSpPr>
      <dsp:spPr>
        <a:xfrm>
          <a:off x="0" y="4351700"/>
          <a:ext cx="6364224" cy="11598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1285C9-DC05-4681-AB86-2C95EF8380E2}">
      <dsp:nvSpPr>
        <dsp:cNvPr id="0" name=""/>
        <dsp:cNvSpPr/>
      </dsp:nvSpPr>
      <dsp:spPr>
        <a:xfrm>
          <a:off x="350852" y="4612665"/>
          <a:ext cx="637913" cy="6379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0A29B2-9E3A-4C00-A9B2-CB4104D056F9}">
      <dsp:nvSpPr>
        <dsp:cNvPr id="0" name=""/>
        <dsp:cNvSpPr/>
      </dsp:nvSpPr>
      <dsp:spPr>
        <a:xfrm>
          <a:off x="1339618" y="4351700"/>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lvl="0" algn="l" defTabSz="977900">
            <a:lnSpc>
              <a:spcPct val="90000"/>
            </a:lnSpc>
            <a:spcBef>
              <a:spcPct val="0"/>
            </a:spcBef>
            <a:spcAft>
              <a:spcPct val="35000"/>
            </a:spcAft>
          </a:pPr>
          <a:r>
            <a:rPr lang="en-GB" sz="2200" kern="1200"/>
            <a:t>Is it a quick win or a difficult/complex solution?</a:t>
          </a:r>
          <a:endParaRPr lang="en-US" sz="2200" kern="1200"/>
        </a:p>
      </dsp:txBody>
      <dsp:txXfrm>
        <a:off x="1339618" y="4351700"/>
        <a:ext cx="5024605" cy="115984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6B21FB-3284-4D0A-A726-F58672A79F52}" type="datetimeFigureOut">
              <a:rPr lang="en-GB" smtClean="0"/>
              <a:t>10/01/2023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A2A362-BCC9-4CB4-9587-2D6E42681392}" type="slidenum">
              <a:rPr lang="en-GB" smtClean="0"/>
              <a:t>‹#›</a:t>
            </a:fld>
            <a:endParaRPr lang="en-GB"/>
          </a:p>
        </p:txBody>
      </p:sp>
    </p:spTree>
    <p:extLst>
      <p:ext uri="{BB962C8B-B14F-4D97-AF65-F5344CB8AC3E}">
        <p14:creationId xmlns:p14="http://schemas.microsoft.com/office/powerpoint/2010/main" val="38716552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4C7F620-DC19-9243-9434-F69A4A8C22D1}" type="slidenum">
              <a:rPr kumimoji="0" lang="en-GB" sz="1200" b="0" i="0" u="none" strike="noStrike" kern="1200" cap="none" spc="0" normalizeH="0" baseline="0" noProof="0" smtClean="0">
                <a:ln>
                  <a:noFill/>
                </a:ln>
                <a:solidFill>
                  <a:prstClr val="black"/>
                </a:solidFill>
                <a:effectLst/>
                <a:uLnTx/>
                <a:uFillTx/>
                <a:latin typeface="Times New Roman"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GB" sz="1200" b="0" i="0" u="none" strike="noStrike" kern="1200" cap="none" spc="0" normalizeH="0" baseline="0" noProof="0" dirty="0">
              <a:ln>
                <a:noFill/>
              </a:ln>
              <a:solidFill>
                <a:prstClr val="black"/>
              </a:solidFill>
              <a:effectLst/>
              <a:uLnTx/>
              <a:uFillTx/>
              <a:latin typeface="Times New Roman" charset="0"/>
              <a:ea typeface="ＭＳ Ｐゴシック" charset="0"/>
              <a:cs typeface="+mn-cs"/>
            </a:endParaRPr>
          </a:p>
        </p:txBody>
      </p:sp>
    </p:spTree>
    <p:extLst>
      <p:ext uri="{BB962C8B-B14F-4D97-AF65-F5344CB8AC3E}">
        <p14:creationId xmlns:p14="http://schemas.microsoft.com/office/powerpoint/2010/main" val="877793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SDG images</a:t>
            </a:r>
            <a:r>
              <a:rPr lang="en-US" baseline="0" dirty="0"/>
              <a:t> are from the United Nations.  </a:t>
            </a:r>
          </a:p>
          <a:p>
            <a:r>
              <a:rPr lang="en-US" baseline="0" dirty="0"/>
              <a:t>Guidelines for use: </a:t>
            </a:r>
            <a:r>
              <a:rPr lang="en-US" dirty="0"/>
              <a:t>http://www.un.org/sustainabledevelopment/wp-content/uploads/2016/09/UN-Guidelines-for-Use-of-SDG-logo-and-17-icons.September-2016.pdf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E1955D-C8E2-461B-BCC1-3F4BBB3F0F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5620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CE08C4A-08A0-4609-8208-7A819448D46A}" type="slidenum">
              <a:rPr lang="en-US" smtClean="0"/>
              <a:pPr/>
              <a:t>13</a:t>
            </a:fld>
            <a:endParaRPr lang="en-US" dirty="0"/>
          </a:p>
        </p:txBody>
      </p:sp>
    </p:spTree>
    <p:extLst>
      <p:ext uri="{BB962C8B-B14F-4D97-AF65-F5344CB8AC3E}">
        <p14:creationId xmlns:p14="http://schemas.microsoft.com/office/powerpoint/2010/main" val="3375999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F5B76-FA6F-491B-8E38-13D192C5F4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61F0D52-3FAD-46EF-BEC1-23135FBBA0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9DE026B-3F8A-425E-9929-8216E08F3272}"/>
              </a:ext>
            </a:extLst>
          </p:cNvPr>
          <p:cNvSpPr>
            <a:spLocks noGrp="1"/>
          </p:cNvSpPr>
          <p:nvPr>
            <p:ph type="dt" sz="half" idx="10"/>
          </p:nvPr>
        </p:nvSpPr>
        <p:spPr/>
        <p:txBody>
          <a:bodyPr/>
          <a:lstStyle/>
          <a:p>
            <a:fld id="{C3102980-BCB0-4565-A455-D84B69016D3E}" type="datetimeFigureOut">
              <a:rPr lang="en-GB" smtClean="0"/>
              <a:t>10/01/2023</a:t>
            </a:fld>
            <a:endParaRPr lang="en-GB"/>
          </a:p>
        </p:txBody>
      </p:sp>
      <p:sp>
        <p:nvSpPr>
          <p:cNvPr id="5" name="Footer Placeholder 4">
            <a:extLst>
              <a:ext uri="{FF2B5EF4-FFF2-40B4-BE49-F238E27FC236}">
                <a16:creationId xmlns:a16="http://schemas.microsoft.com/office/drawing/2014/main" id="{801DB0A6-2DDB-471B-9668-5BAD5DBD790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AB0370-A4C2-4103-B0AA-B1587CA84FAF}"/>
              </a:ext>
            </a:extLst>
          </p:cNvPr>
          <p:cNvSpPr>
            <a:spLocks noGrp="1"/>
          </p:cNvSpPr>
          <p:nvPr>
            <p:ph type="sldNum" sz="quarter" idx="12"/>
          </p:nvPr>
        </p:nvSpPr>
        <p:spPr/>
        <p:txBody>
          <a:bodyPr/>
          <a:lstStyle/>
          <a:p>
            <a:fld id="{58C13C76-4778-48D9-B916-2FF0BEF0E570}" type="slidenum">
              <a:rPr lang="en-GB" smtClean="0"/>
              <a:t>‹#›</a:t>
            </a:fld>
            <a:endParaRPr lang="en-GB"/>
          </a:p>
        </p:txBody>
      </p:sp>
    </p:spTree>
    <p:extLst>
      <p:ext uri="{BB962C8B-B14F-4D97-AF65-F5344CB8AC3E}">
        <p14:creationId xmlns:p14="http://schemas.microsoft.com/office/powerpoint/2010/main" val="3372074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3FEC-ABFD-445B-A034-502D79C2AB8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966A333-559E-40F4-9E6B-9F3C2C3950A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B9BAF1B-E4B9-4E4F-A17C-A72860F430AB}"/>
              </a:ext>
            </a:extLst>
          </p:cNvPr>
          <p:cNvSpPr>
            <a:spLocks noGrp="1"/>
          </p:cNvSpPr>
          <p:nvPr>
            <p:ph type="dt" sz="half" idx="10"/>
          </p:nvPr>
        </p:nvSpPr>
        <p:spPr/>
        <p:txBody>
          <a:bodyPr/>
          <a:lstStyle/>
          <a:p>
            <a:fld id="{C3102980-BCB0-4565-A455-D84B69016D3E}" type="datetimeFigureOut">
              <a:rPr lang="en-GB" smtClean="0"/>
              <a:t>10/01/2023</a:t>
            </a:fld>
            <a:endParaRPr lang="en-GB"/>
          </a:p>
        </p:txBody>
      </p:sp>
      <p:sp>
        <p:nvSpPr>
          <p:cNvPr id="5" name="Footer Placeholder 4">
            <a:extLst>
              <a:ext uri="{FF2B5EF4-FFF2-40B4-BE49-F238E27FC236}">
                <a16:creationId xmlns:a16="http://schemas.microsoft.com/office/drawing/2014/main" id="{B21E86A6-ED16-4EDF-9880-FDC8F9E611D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ED7D875-97D6-4C6C-AA51-D99BD01BD937}"/>
              </a:ext>
            </a:extLst>
          </p:cNvPr>
          <p:cNvSpPr>
            <a:spLocks noGrp="1"/>
          </p:cNvSpPr>
          <p:nvPr>
            <p:ph type="sldNum" sz="quarter" idx="12"/>
          </p:nvPr>
        </p:nvSpPr>
        <p:spPr/>
        <p:txBody>
          <a:bodyPr/>
          <a:lstStyle/>
          <a:p>
            <a:fld id="{58C13C76-4778-48D9-B916-2FF0BEF0E570}" type="slidenum">
              <a:rPr lang="en-GB" smtClean="0"/>
              <a:t>‹#›</a:t>
            </a:fld>
            <a:endParaRPr lang="en-GB"/>
          </a:p>
        </p:txBody>
      </p:sp>
    </p:spTree>
    <p:extLst>
      <p:ext uri="{BB962C8B-B14F-4D97-AF65-F5344CB8AC3E}">
        <p14:creationId xmlns:p14="http://schemas.microsoft.com/office/powerpoint/2010/main" val="2197272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A4603F-9113-457A-9132-DB725DC4C56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77B6F9-7855-4994-9DA9-97250DE750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CD29256-1F29-4022-A6B4-D3F2A34C2510}"/>
              </a:ext>
            </a:extLst>
          </p:cNvPr>
          <p:cNvSpPr>
            <a:spLocks noGrp="1"/>
          </p:cNvSpPr>
          <p:nvPr>
            <p:ph type="dt" sz="half" idx="10"/>
          </p:nvPr>
        </p:nvSpPr>
        <p:spPr/>
        <p:txBody>
          <a:bodyPr/>
          <a:lstStyle/>
          <a:p>
            <a:fld id="{C3102980-BCB0-4565-A455-D84B69016D3E}" type="datetimeFigureOut">
              <a:rPr lang="en-GB" smtClean="0"/>
              <a:t>10/01/2023</a:t>
            </a:fld>
            <a:endParaRPr lang="en-GB"/>
          </a:p>
        </p:txBody>
      </p:sp>
      <p:sp>
        <p:nvSpPr>
          <p:cNvPr id="5" name="Footer Placeholder 4">
            <a:extLst>
              <a:ext uri="{FF2B5EF4-FFF2-40B4-BE49-F238E27FC236}">
                <a16:creationId xmlns:a16="http://schemas.microsoft.com/office/drawing/2014/main" id="{EAA52C65-F381-4DF5-89F5-0295ADC2A3A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D862A4C-E906-45A7-B625-1E451A4476FB}"/>
              </a:ext>
            </a:extLst>
          </p:cNvPr>
          <p:cNvSpPr>
            <a:spLocks noGrp="1"/>
          </p:cNvSpPr>
          <p:nvPr>
            <p:ph type="sldNum" sz="quarter" idx="12"/>
          </p:nvPr>
        </p:nvSpPr>
        <p:spPr/>
        <p:txBody>
          <a:bodyPr/>
          <a:lstStyle/>
          <a:p>
            <a:fld id="{58C13C76-4778-48D9-B916-2FF0BEF0E570}" type="slidenum">
              <a:rPr lang="en-GB" smtClean="0"/>
              <a:t>‹#›</a:t>
            </a:fld>
            <a:endParaRPr lang="en-GB"/>
          </a:p>
        </p:txBody>
      </p:sp>
    </p:spTree>
    <p:extLst>
      <p:ext uri="{BB962C8B-B14F-4D97-AF65-F5344CB8AC3E}">
        <p14:creationId xmlns:p14="http://schemas.microsoft.com/office/powerpoint/2010/main" val="3379060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ACDC3-B3D2-4F3C-8134-E6E0030CD6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669B978-CACD-4287-9A75-AA7CF28FD5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2AA4FDD-A8C6-4563-A410-3982328B657C}"/>
              </a:ext>
            </a:extLst>
          </p:cNvPr>
          <p:cNvSpPr>
            <a:spLocks noGrp="1"/>
          </p:cNvSpPr>
          <p:nvPr>
            <p:ph type="dt" sz="half" idx="10"/>
          </p:nvPr>
        </p:nvSpPr>
        <p:spPr/>
        <p:txBody>
          <a:bodyPr/>
          <a:lstStyle/>
          <a:p>
            <a:fld id="{FE4E908F-BE10-4D67-885A-6E4350560030}" type="datetimeFigureOut">
              <a:rPr lang="en-GB" smtClean="0"/>
              <a:t>10/01/2023</a:t>
            </a:fld>
            <a:endParaRPr lang="en-GB"/>
          </a:p>
        </p:txBody>
      </p:sp>
      <p:sp>
        <p:nvSpPr>
          <p:cNvPr id="5" name="Footer Placeholder 4">
            <a:extLst>
              <a:ext uri="{FF2B5EF4-FFF2-40B4-BE49-F238E27FC236}">
                <a16:creationId xmlns:a16="http://schemas.microsoft.com/office/drawing/2014/main" id="{96217224-16DF-4D33-AF13-92A0546E03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1CB54EA-54A6-47A9-BCC3-96A25F6CD92C}"/>
              </a:ext>
            </a:extLst>
          </p:cNvPr>
          <p:cNvSpPr>
            <a:spLocks noGrp="1"/>
          </p:cNvSpPr>
          <p:nvPr>
            <p:ph type="sldNum" sz="quarter" idx="12"/>
          </p:nvPr>
        </p:nvSpPr>
        <p:spPr/>
        <p:txBody>
          <a:bodyPr/>
          <a:lstStyle/>
          <a:p>
            <a:fld id="{CF99A8AD-D0C6-4642-8F15-9040E7210FD1}" type="slidenum">
              <a:rPr lang="en-GB" smtClean="0"/>
              <a:t>‹#›</a:t>
            </a:fld>
            <a:endParaRPr lang="en-GB"/>
          </a:p>
        </p:txBody>
      </p:sp>
    </p:spTree>
    <p:extLst>
      <p:ext uri="{BB962C8B-B14F-4D97-AF65-F5344CB8AC3E}">
        <p14:creationId xmlns:p14="http://schemas.microsoft.com/office/powerpoint/2010/main" val="11571980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95809-1D50-4CEC-AF68-4F2EAC793F2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71C9C8E-8EAB-48BE-A826-15140401B04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0BEA90-3BDD-471D-8DB4-C43B68CFC164}"/>
              </a:ext>
            </a:extLst>
          </p:cNvPr>
          <p:cNvSpPr>
            <a:spLocks noGrp="1"/>
          </p:cNvSpPr>
          <p:nvPr>
            <p:ph type="dt" sz="half" idx="10"/>
          </p:nvPr>
        </p:nvSpPr>
        <p:spPr/>
        <p:txBody>
          <a:bodyPr/>
          <a:lstStyle/>
          <a:p>
            <a:fld id="{FE4E908F-BE10-4D67-885A-6E4350560030}" type="datetimeFigureOut">
              <a:rPr lang="en-GB" smtClean="0"/>
              <a:t>10/01/2023</a:t>
            </a:fld>
            <a:endParaRPr lang="en-GB"/>
          </a:p>
        </p:txBody>
      </p:sp>
      <p:sp>
        <p:nvSpPr>
          <p:cNvPr id="5" name="Footer Placeholder 4">
            <a:extLst>
              <a:ext uri="{FF2B5EF4-FFF2-40B4-BE49-F238E27FC236}">
                <a16:creationId xmlns:a16="http://schemas.microsoft.com/office/drawing/2014/main" id="{1F954079-6E59-43EF-866D-22C4E33DE7B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E67EC8A-6A16-4464-A768-2E40B9BE0267}"/>
              </a:ext>
            </a:extLst>
          </p:cNvPr>
          <p:cNvSpPr>
            <a:spLocks noGrp="1"/>
          </p:cNvSpPr>
          <p:nvPr>
            <p:ph type="sldNum" sz="quarter" idx="12"/>
          </p:nvPr>
        </p:nvSpPr>
        <p:spPr/>
        <p:txBody>
          <a:bodyPr/>
          <a:lstStyle/>
          <a:p>
            <a:fld id="{CF99A8AD-D0C6-4642-8F15-9040E7210FD1}" type="slidenum">
              <a:rPr lang="en-GB" smtClean="0"/>
              <a:t>‹#›</a:t>
            </a:fld>
            <a:endParaRPr lang="en-GB"/>
          </a:p>
        </p:txBody>
      </p:sp>
    </p:spTree>
    <p:extLst>
      <p:ext uri="{BB962C8B-B14F-4D97-AF65-F5344CB8AC3E}">
        <p14:creationId xmlns:p14="http://schemas.microsoft.com/office/powerpoint/2010/main" val="7976955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37B57-2CC8-4B05-8246-0340FAF75F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A3B96C5-0591-402F-9691-D03F627F90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8935BF5-7D87-45E4-A118-F6A75E9E09D4}"/>
              </a:ext>
            </a:extLst>
          </p:cNvPr>
          <p:cNvSpPr>
            <a:spLocks noGrp="1"/>
          </p:cNvSpPr>
          <p:nvPr>
            <p:ph type="dt" sz="half" idx="10"/>
          </p:nvPr>
        </p:nvSpPr>
        <p:spPr/>
        <p:txBody>
          <a:bodyPr/>
          <a:lstStyle/>
          <a:p>
            <a:fld id="{FE4E908F-BE10-4D67-885A-6E4350560030}" type="datetimeFigureOut">
              <a:rPr lang="en-GB" smtClean="0"/>
              <a:t>10/01/2023</a:t>
            </a:fld>
            <a:endParaRPr lang="en-GB"/>
          </a:p>
        </p:txBody>
      </p:sp>
      <p:sp>
        <p:nvSpPr>
          <p:cNvPr id="5" name="Footer Placeholder 4">
            <a:extLst>
              <a:ext uri="{FF2B5EF4-FFF2-40B4-BE49-F238E27FC236}">
                <a16:creationId xmlns:a16="http://schemas.microsoft.com/office/drawing/2014/main" id="{275D68FD-F6A2-4D13-B9F3-6D3CA2109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61701F0-CE90-481A-AD5B-5549DA3DBCE9}"/>
              </a:ext>
            </a:extLst>
          </p:cNvPr>
          <p:cNvSpPr>
            <a:spLocks noGrp="1"/>
          </p:cNvSpPr>
          <p:nvPr>
            <p:ph type="sldNum" sz="quarter" idx="12"/>
          </p:nvPr>
        </p:nvSpPr>
        <p:spPr/>
        <p:txBody>
          <a:bodyPr/>
          <a:lstStyle/>
          <a:p>
            <a:fld id="{CF99A8AD-D0C6-4642-8F15-9040E7210FD1}" type="slidenum">
              <a:rPr lang="en-GB" smtClean="0"/>
              <a:t>‹#›</a:t>
            </a:fld>
            <a:endParaRPr lang="en-GB"/>
          </a:p>
        </p:txBody>
      </p:sp>
    </p:spTree>
    <p:extLst>
      <p:ext uri="{BB962C8B-B14F-4D97-AF65-F5344CB8AC3E}">
        <p14:creationId xmlns:p14="http://schemas.microsoft.com/office/powerpoint/2010/main" val="16163769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47766-25AF-4095-BEE2-939D78ABDE9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09B83B0-CCA1-49C8-B1CE-4A2A376CD66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99DFC83-0182-4675-8C76-4F8214524E7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08855DC-3444-49FF-ADD4-DBB87D4F1FDA}"/>
              </a:ext>
            </a:extLst>
          </p:cNvPr>
          <p:cNvSpPr>
            <a:spLocks noGrp="1"/>
          </p:cNvSpPr>
          <p:nvPr>
            <p:ph type="dt" sz="half" idx="10"/>
          </p:nvPr>
        </p:nvSpPr>
        <p:spPr/>
        <p:txBody>
          <a:bodyPr/>
          <a:lstStyle/>
          <a:p>
            <a:fld id="{FE4E908F-BE10-4D67-885A-6E4350560030}" type="datetimeFigureOut">
              <a:rPr lang="en-GB" smtClean="0"/>
              <a:t>10/01/2023</a:t>
            </a:fld>
            <a:endParaRPr lang="en-GB"/>
          </a:p>
        </p:txBody>
      </p:sp>
      <p:sp>
        <p:nvSpPr>
          <p:cNvPr id="6" name="Footer Placeholder 5">
            <a:extLst>
              <a:ext uri="{FF2B5EF4-FFF2-40B4-BE49-F238E27FC236}">
                <a16:creationId xmlns:a16="http://schemas.microsoft.com/office/drawing/2014/main" id="{869E8DA1-20E5-4317-949D-7C7AF118B1A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E677334-00EE-40B3-A03E-048020D5318C}"/>
              </a:ext>
            </a:extLst>
          </p:cNvPr>
          <p:cNvSpPr>
            <a:spLocks noGrp="1"/>
          </p:cNvSpPr>
          <p:nvPr>
            <p:ph type="sldNum" sz="quarter" idx="12"/>
          </p:nvPr>
        </p:nvSpPr>
        <p:spPr/>
        <p:txBody>
          <a:bodyPr/>
          <a:lstStyle/>
          <a:p>
            <a:fld id="{CF99A8AD-D0C6-4642-8F15-9040E7210FD1}" type="slidenum">
              <a:rPr lang="en-GB" smtClean="0"/>
              <a:t>‹#›</a:t>
            </a:fld>
            <a:endParaRPr lang="en-GB"/>
          </a:p>
        </p:txBody>
      </p:sp>
    </p:spTree>
    <p:extLst>
      <p:ext uri="{BB962C8B-B14F-4D97-AF65-F5344CB8AC3E}">
        <p14:creationId xmlns:p14="http://schemas.microsoft.com/office/powerpoint/2010/main" val="11882296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D60F6-7DDB-4D09-BF4F-C9E220BA201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425ED6C-7F76-407B-AABB-3851CF37C2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986E2FD-FDC7-4D14-9EFF-5E91112C00D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E10C340-5EFE-4FDA-970F-CDACDD6F3F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FD60D1E-4774-4203-BFBC-558223A251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741A45A-5A76-4797-AC0A-BD245A3209B1}"/>
              </a:ext>
            </a:extLst>
          </p:cNvPr>
          <p:cNvSpPr>
            <a:spLocks noGrp="1"/>
          </p:cNvSpPr>
          <p:nvPr>
            <p:ph type="dt" sz="half" idx="10"/>
          </p:nvPr>
        </p:nvSpPr>
        <p:spPr/>
        <p:txBody>
          <a:bodyPr/>
          <a:lstStyle/>
          <a:p>
            <a:fld id="{FE4E908F-BE10-4D67-885A-6E4350560030}" type="datetimeFigureOut">
              <a:rPr lang="en-GB" smtClean="0"/>
              <a:t>10/01/2023</a:t>
            </a:fld>
            <a:endParaRPr lang="en-GB"/>
          </a:p>
        </p:txBody>
      </p:sp>
      <p:sp>
        <p:nvSpPr>
          <p:cNvPr id="8" name="Footer Placeholder 7">
            <a:extLst>
              <a:ext uri="{FF2B5EF4-FFF2-40B4-BE49-F238E27FC236}">
                <a16:creationId xmlns:a16="http://schemas.microsoft.com/office/drawing/2014/main" id="{4BF4FC9E-E301-41FF-90CA-868B432ECC95}"/>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F4E53E6-36F4-4879-9775-1E82559C30E7}"/>
              </a:ext>
            </a:extLst>
          </p:cNvPr>
          <p:cNvSpPr>
            <a:spLocks noGrp="1"/>
          </p:cNvSpPr>
          <p:nvPr>
            <p:ph type="sldNum" sz="quarter" idx="12"/>
          </p:nvPr>
        </p:nvSpPr>
        <p:spPr/>
        <p:txBody>
          <a:bodyPr/>
          <a:lstStyle/>
          <a:p>
            <a:fld id="{CF99A8AD-D0C6-4642-8F15-9040E7210FD1}" type="slidenum">
              <a:rPr lang="en-GB" smtClean="0"/>
              <a:t>‹#›</a:t>
            </a:fld>
            <a:endParaRPr lang="en-GB"/>
          </a:p>
        </p:txBody>
      </p:sp>
    </p:spTree>
    <p:extLst>
      <p:ext uri="{BB962C8B-B14F-4D97-AF65-F5344CB8AC3E}">
        <p14:creationId xmlns:p14="http://schemas.microsoft.com/office/powerpoint/2010/main" val="28424336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F1C35-712F-47E4-905A-15D85175820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B646300-A447-4931-AE4D-50F2AB9E1167}"/>
              </a:ext>
            </a:extLst>
          </p:cNvPr>
          <p:cNvSpPr>
            <a:spLocks noGrp="1"/>
          </p:cNvSpPr>
          <p:nvPr>
            <p:ph type="dt" sz="half" idx="10"/>
          </p:nvPr>
        </p:nvSpPr>
        <p:spPr/>
        <p:txBody>
          <a:bodyPr/>
          <a:lstStyle/>
          <a:p>
            <a:fld id="{FE4E908F-BE10-4D67-885A-6E4350560030}" type="datetimeFigureOut">
              <a:rPr lang="en-GB" smtClean="0"/>
              <a:t>10/01/2023</a:t>
            </a:fld>
            <a:endParaRPr lang="en-GB"/>
          </a:p>
        </p:txBody>
      </p:sp>
      <p:sp>
        <p:nvSpPr>
          <p:cNvPr id="4" name="Footer Placeholder 3">
            <a:extLst>
              <a:ext uri="{FF2B5EF4-FFF2-40B4-BE49-F238E27FC236}">
                <a16:creationId xmlns:a16="http://schemas.microsoft.com/office/drawing/2014/main" id="{4FC3346E-5D4D-487B-80DA-D70D8B0A768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CA5D26A-D555-4CBF-AE82-AB2B5C564E46}"/>
              </a:ext>
            </a:extLst>
          </p:cNvPr>
          <p:cNvSpPr>
            <a:spLocks noGrp="1"/>
          </p:cNvSpPr>
          <p:nvPr>
            <p:ph type="sldNum" sz="quarter" idx="12"/>
          </p:nvPr>
        </p:nvSpPr>
        <p:spPr/>
        <p:txBody>
          <a:bodyPr/>
          <a:lstStyle/>
          <a:p>
            <a:fld id="{CF99A8AD-D0C6-4642-8F15-9040E7210FD1}" type="slidenum">
              <a:rPr lang="en-GB" smtClean="0"/>
              <a:t>‹#›</a:t>
            </a:fld>
            <a:endParaRPr lang="en-GB"/>
          </a:p>
        </p:txBody>
      </p:sp>
    </p:spTree>
    <p:extLst>
      <p:ext uri="{BB962C8B-B14F-4D97-AF65-F5344CB8AC3E}">
        <p14:creationId xmlns:p14="http://schemas.microsoft.com/office/powerpoint/2010/main" val="14014760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85CB1C-E6B1-429B-9B41-B22E7A6ACDA5}"/>
              </a:ext>
            </a:extLst>
          </p:cNvPr>
          <p:cNvSpPr>
            <a:spLocks noGrp="1"/>
          </p:cNvSpPr>
          <p:nvPr>
            <p:ph type="dt" sz="half" idx="10"/>
          </p:nvPr>
        </p:nvSpPr>
        <p:spPr/>
        <p:txBody>
          <a:bodyPr/>
          <a:lstStyle/>
          <a:p>
            <a:fld id="{FE4E908F-BE10-4D67-885A-6E4350560030}" type="datetimeFigureOut">
              <a:rPr lang="en-GB" smtClean="0"/>
              <a:t>10/01/2023</a:t>
            </a:fld>
            <a:endParaRPr lang="en-GB"/>
          </a:p>
        </p:txBody>
      </p:sp>
      <p:sp>
        <p:nvSpPr>
          <p:cNvPr id="3" name="Footer Placeholder 2">
            <a:extLst>
              <a:ext uri="{FF2B5EF4-FFF2-40B4-BE49-F238E27FC236}">
                <a16:creationId xmlns:a16="http://schemas.microsoft.com/office/drawing/2014/main" id="{7EE8519F-E7A5-4401-84B8-D949C05A0FC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C2E05ED-E52F-4F46-9BFA-B58638842580}"/>
              </a:ext>
            </a:extLst>
          </p:cNvPr>
          <p:cNvSpPr>
            <a:spLocks noGrp="1"/>
          </p:cNvSpPr>
          <p:nvPr>
            <p:ph type="sldNum" sz="quarter" idx="12"/>
          </p:nvPr>
        </p:nvSpPr>
        <p:spPr/>
        <p:txBody>
          <a:bodyPr/>
          <a:lstStyle/>
          <a:p>
            <a:fld id="{CF99A8AD-D0C6-4642-8F15-9040E7210FD1}" type="slidenum">
              <a:rPr lang="en-GB" smtClean="0"/>
              <a:t>‹#›</a:t>
            </a:fld>
            <a:endParaRPr lang="en-GB"/>
          </a:p>
        </p:txBody>
      </p:sp>
    </p:spTree>
    <p:extLst>
      <p:ext uri="{BB962C8B-B14F-4D97-AF65-F5344CB8AC3E}">
        <p14:creationId xmlns:p14="http://schemas.microsoft.com/office/powerpoint/2010/main" val="12749933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E62C8-D16C-4E4E-A3C0-B3785AE2FD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9982827-3EE9-4535-802C-CE47E4F67E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16EC4A0-2457-417E-9727-7765C44BD5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436E6A-6D40-446D-B921-9C49E9BD6298}"/>
              </a:ext>
            </a:extLst>
          </p:cNvPr>
          <p:cNvSpPr>
            <a:spLocks noGrp="1"/>
          </p:cNvSpPr>
          <p:nvPr>
            <p:ph type="dt" sz="half" idx="10"/>
          </p:nvPr>
        </p:nvSpPr>
        <p:spPr/>
        <p:txBody>
          <a:bodyPr/>
          <a:lstStyle/>
          <a:p>
            <a:fld id="{FE4E908F-BE10-4D67-885A-6E4350560030}" type="datetimeFigureOut">
              <a:rPr lang="en-GB" smtClean="0"/>
              <a:t>10/01/2023</a:t>
            </a:fld>
            <a:endParaRPr lang="en-GB"/>
          </a:p>
        </p:txBody>
      </p:sp>
      <p:sp>
        <p:nvSpPr>
          <p:cNvPr id="6" name="Footer Placeholder 5">
            <a:extLst>
              <a:ext uri="{FF2B5EF4-FFF2-40B4-BE49-F238E27FC236}">
                <a16:creationId xmlns:a16="http://schemas.microsoft.com/office/drawing/2014/main" id="{7B932757-6F9C-40EF-8388-32DB9AF2AB7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21D5E76-A9DD-49EF-BF11-B8990715D2A6}"/>
              </a:ext>
            </a:extLst>
          </p:cNvPr>
          <p:cNvSpPr>
            <a:spLocks noGrp="1"/>
          </p:cNvSpPr>
          <p:nvPr>
            <p:ph type="sldNum" sz="quarter" idx="12"/>
          </p:nvPr>
        </p:nvSpPr>
        <p:spPr/>
        <p:txBody>
          <a:bodyPr/>
          <a:lstStyle/>
          <a:p>
            <a:fld id="{CF99A8AD-D0C6-4642-8F15-9040E7210FD1}" type="slidenum">
              <a:rPr lang="en-GB" smtClean="0"/>
              <a:t>‹#›</a:t>
            </a:fld>
            <a:endParaRPr lang="en-GB"/>
          </a:p>
        </p:txBody>
      </p:sp>
    </p:spTree>
    <p:extLst>
      <p:ext uri="{BB962C8B-B14F-4D97-AF65-F5344CB8AC3E}">
        <p14:creationId xmlns:p14="http://schemas.microsoft.com/office/powerpoint/2010/main" val="3440419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66931-4986-48C0-8A8B-1B48D4608B6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644B96B-66BA-4E29-952B-D7A9D95B02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619C1AA-A38E-423F-A6D1-55293A029B28}"/>
              </a:ext>
            </a:extLst>
          </p:cNvPr>
          <p:cNvSpPr>
            <a:spLocks noGrp="1"/>
          </p:cNvSpPr>
          <p:nvPr>
            <p:ph type="dt" sz="half" idx="10"/>
          </p:nvPr>
        </p:nvSpPr>
        <p:spPr/>
        <p:txBody>
          <a:bodyPr/>
          <a:lstStyle/>
          <a:p>
            <a:fld id="{C3102980-BCB0-4565-A455-D84B69016D3E}" type="datetimeFigureOut">
              <a:rPr lang="en-GB" smtClean="0"/>
              <a:t>10/01/2023</a:t>
            </a:fld>
            <a:endParaRPr lang="en-GB"/>
          </a:p>
        </p:txBody>
      </p:sp>
      <p:sp>
        <p:nvSpPr>
          <p:cNvPr id="5" name="Footer Placeholder 4">
            <a:extLst>
              <a:ext uri="{FF2B5EF4-FFF2-40B4-BE49-F238E27FC236}">
                <a16:creationId xmlns:a16="http://schemas.microsoft.com/office/drawing/2014/main" id="{0E4DCCBB-173D-43ED-9818-EC44F30B638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E2EEFD-B146-4BF6-A307-6DF93A24DB37}"/>
              </a:ext>
            </a:extLst>
          </p:cNvPr>
          <p:cNvSpPr>
            <a:spLocks noGrp="1"/>
          </p:cNvSpPr>
          <p:nvPr>
            <p:ph type="sldNum" sz="quarter" idx="12"/>
          </p:nvPr>
        </p:nvSpPr>
        <p:spPr/>
        <p:txBody>
          <a:bodyPr/>
          <a:lstStyle/>
          <a:p>
            <a:fld id="{58C13C76-4778-48D9-B916-2FF0BEF0E570}" type="slidenum">
              <a:rPr lang="en-GB" smtClean="0"/>
              <a:t>‹#›</a:t>
            </a:fld>
            <a:endParaRPr lang="en-GB"/>
          </a:p>
        </p:txBody>
      </p:sp>
    </p:spTree>
    <p:extLst>
      <p:ext uri="{BB962C8B-B14F-4D97-AF65-F5344CB8AC3E}">
        <p14:creationId xmlns:p14="http://schemas.microsoft.com/office/powerpoint/2010/main" val="2098499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26025-D6AF-4F5B-A236-4416BD1771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C3111BC-0F40-4A45-806B-DC3754F98B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B315405-F447-49C3-9DEE-8022FBB0D5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AE94D5-A28F-405F-BCC1-6523360D3FCF}"/>
              </a:ext>
            </a:extLst>
          </p:cNvPr>
          <p:cNvSpPr>
            <a:spLocks noGrp="1"/>
          </p:cNvSpPr>
          <p:nvPr>
            <p:ph type="dt" sz="half" idx="10"/>
          </p:nvPr>
        </p:nvSpPr>
        <p:spPr/>
        <p:txBody>
          <a:bodyPr/>
          <a:lstStyle/>
          <a:p>
            <a:fld id="{FE4E908F-BE10-4D67-885A-6E4350560030}" type="datetimeFigureOut">
              <a:rPr lang="en-GB" smtClean="0"/>
              <a:t>10/01/2023</a:t>
            </a:fld>
            <a:endParaRPr lang="en-GB"/>
          </a:p>
        </p:txBody>
      </p:sp>
      <p:sp>
        <p:nvSpPr>
          <p:cNvPr id="6" name="Footer Placeholder 5">
            <a:extLst>
              <a:ext uri="{FF2B5EF4-FFF2-40B4-BE49-F238E27FC236}">
                <a16:creationId xmlns:a16="http://schemas.microsoft.com/office/drawing/2014/main" id="{67CE678E-CEF4-4B1F-98DD-553FF05BBD0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ECFFA0B-6D87-4DEA-92F6-EAF76A909DC5}"/>
              </a:ext>
            </a:extLst>
          </p:cNvPr>
          <p:cNvSpPr>
            <a:spLocks noGrp="1"/>
          </p:cNvSpPr>
          <p:nvPr>
            <p:ph type="sldNum" sz="quarter" idx="12"/>
          </p:nvPr>
        </p:nvSpPr>
        <p:spPr/>
        <p:txBody>
          <a:bodyPr/>
          <a:lstStyle/>
          <a:p>
            <a:fld id="{CF99A8AD-D0C6-4642-8F15-9040E7210FD1}" type="slidenum">
              <a:rPr lang="en-GB" smtClean="0"/>
              <a:t>‹#›</a:t>
            </a:fld>
            <a:endParaRPr lang="en-GB"/>
          </a:p>
        </p:txBody>
      </p:sp>
    </p:spTree>
    <p:extLst>
      <p:ext uri="{BB962C8B-B14F-4D97-AF65-F5344CB8AC3E}">
        <p14:creationId xmlns:p14="http://schemas.microsoft.com/office/powerpoint/2010/main" val="23948753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BAAA3-ABD9-420A-8E55-9CCC62963D5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8EBF074-F6FF-4A38-B412-D5AB40CD73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4CA1837-0B78-4ED1-A866-9639E9DFD79C}"/>
              </a:ext>
            </a:extLst>
          </p:cNvPr>
          <p:cNvSpPr>
            <a:spLocks noGrp="1"/>
          </p:cNvSpPr>
          <p:nvPr>
            <p:ph type="dt" sz="half" idx="10"/>
          </p:nvPr>
        </p:nvSpPr>
        <p:spPr/>
        <p:txBody>
          <a:bodyPr/>
          <a:lstStyle/>
          <a:p>
            <a:fld id="{FE4E908F-BE10-4D67-885A-6E4350560030}" type="datetimeFigureOut">
              <a:rPr lang="en-GB" smtClean="0"/>
              <a:t>10/01/2023</a:t>
            </a:fld>
            <a:endParaRPr lang="en-GB"/>
          </a:p>
        </p:txBody>
      </p:sp>
      <p:sp>
        <p:nvSpPr>
          <p:cNvPr id="5" name="Footer Placeholder 4">
            <a:extLst>
              <a:ext uri="{FF2B5EF4-FFF2-40B4-BE49-F238E27FC236}">
                <a16:creationId xmlns:a16="http://schemas.microsoft.com/office/drawing/2014/main" id="{02146272-881F-4C5A-BC59-E5652BE2997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F708C07-59F2-4F82-9BD0-B316E4AAFF00}"/>
              </a:ext>
            </a:extLst>
          </p:cNvPr>
          <p:cNvSpPr>
            <a:spLocks noGrp="1"/>
          </p:cNvSpPr>
          <p:nvPr>
            <p:ph type="sldNum" sz="quarter" idx="12"/>
          </p:nvPr>
        </p:nvSpPr>
        <p:spPr/>
        <p:txBody>
          <a:bodyPr/>
          <a:lstStyle/>
          <a:p>
            <a:fld id="{CF99A8AD-D0C6-4642-8F15-9040E7210FD1}" type="slidenum">
              <a:rPr lang="en-GB" smtClean="0"/>
              <a:t>‹#›</a:t>
            </a:fld>
            <a:endParaRPr lang="en-GB"/>
          </a:p>
        </p:txBody>
      </p:sp>
    </p:spTree>
    <p:extLst>
      <p:ext uri="{BB962C8B-B14F-4D97-AF65-F5344CB8AC3E}">
        <p14:creationId xmlns:p14="http://schemas.microsoft.com/office/powerpoint/2010/main" val="23069681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EF8E6B-A220-4144-B166-00FFA9BEFD3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F1C4649-8204-4508-B79E-63C1D01F7C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F2AAA9F-FAC9-49CB-845D-A50798B7BB4E}"/>
              </a:ext>
            </a:extLst>
          </p:cNvPr>
          <p:cNvSpPr>
            <a:spLocks noGrp="1"/>
          </p:cNvSpPr>
          <p:nvPr>
            <p:ph type="dt" sz="half" idx="10"/>
          </p:nvPr>
        </p:nvSpPr>
        <p:spPr/>
        <p:txBody>
          <a:bodyPr/>
          <a:lstStyle/>
          <a:p>
            <a:fld id="{FE4E908F-BE10-4D67-885A-6E4350560030}" type="datetimeFigureOut">
              <a:rPr lang="en-GB" smtClean="0"/>
              <a:t>10/01/2023</a:t>
            </a:fld>
            <a:endParaRPr lang="en-GB"/>
          </a:p>
        </p:txBody>
      </p:sp>
      <p:sp>
        <p:nvSpPr>
          <p:cNvPr id="5" name="Footer Placeholder 4">
            <a:extLst>
              <a:ext uri="{FF2B5EF4-FFF2-40B4-BE49-F238E27FC236}">
                <a16:creationId xmlns:a16="http://schemas.microsoft.com/office/drawing/2014/main" id="{D809AAD7-B637-49BD-A740-2092BE0BA40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22CE42-0FEA-4175-98B9-6BD5FCB69A68}"/>
              </a:ext>
            </a:extLst>
          </p:cNvPr>
          <p:cNvSpPr>
            <a:spLocks noGrp="1"/>
          </p:cNvSpPr>
          <p:nvPr>
            <p:ph type="sldNum" sz="quarter" idx="12"/>
          </p:nvPr>
        </p:nvSpPr>
        <p:spPr/>
        <p:txBody>
          <a:bodyPr/>
          <a:lstStyle/>
          <a:p>
            <a:fld id="{CF99A8AD-D0C6-4642-8F15-9040E7210FD1}" type="slidenum">
              <a:rPr lang="en-GB" smtClean="0"/>
              <a:t>‹#›</a:t>
            </a:fld>
            <a:endParaRPr lang="en-GB"/>
          </a:p>
        </p:txBody>
      </p:sp>
    </p:spTree>
    <p:extLst>
      <p:ext uri="{BB962C8B-B14F-4D97-AF65-F5344CB8AC3E}">
        <p14:creationId xmlns:p14="http://schemas.microsoft.com/office/powerpoint/2010/main" val="3635904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GB"/>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p>
        </p:txBody>
      </p:sp>
      <p:sp>
        <p:nvSpPr>
          <p:cNvPr id="4" name="Date Placeholder 3"/>
          <p:cNvSpPr>
            <a:spLocks noGrp="1"/>
          </p:cNvSpPr>
          <p:nvPr>
            <p:ph type="dt" sz="half" idx="10"/>
          </p:nvPr>
        </p:nvSpPr>
        <p:spPr/>
        <p:txBody>
          <a:bodyPr/>
          <a:lstStyle/>
          <a:p>
            <a:pPr>
              <a:defRPr/>
            </a:pPr>
            <a:endParaRPr lang="en-GB" dirty="0"/>
          </a:p>
        </p:txBody>
      </p:sp>
      <p:sp>
        <p:nvSpPr>
          <p:cNvPr id="5" name="Footer Placeholder 4"/>
          <p:cNvSpPr>
            <a:spLocks noGrp="1"/>
          </p:cNvSpPr>
          <p:nvPr>
            <p:ph type="ftr" sz="quarter" idx="11"/>
          </p:nvPr>
        </p:nvSpPr>
        <p:spPr/>
        <p:txBody>
          <a:bodyPr/>
          <a:lstStyle/>
          <a:p>
            <a:pPr>
              <a:defRPr/>
            </a:pPr>
            <a:endParaRPr lang="en-GB" dirty="0"/>
          </a:p>
        </p:txBody>
      </p:sp>
      <p:sp>
        <p:nvSpPr>
          <p:cNvPr id="6" name="Slide Number Placeholder 5"/>
          <p:cNvSpPr>
            <a:spLocks noGrp="1"/>
          </p:cNvSpPr>
          <p:nvPr>
            <p:ph type="sldNum" sz="quarter" idx="12"/>
          </p:nvPr>
        </p:nvSpPr>
        <p:spPr/>
        <p:txBody>
          <a:bodyPr/>
          <a:lstStyle/>
          <a:p>
            <a:fld id="{6F59DE7C-EF7E-4446-B3FE-628FB68337E1}" type="slidenum">
              <a:rPr lang="en-GB" smtClean="0"/>
              <a:pPr/>
              <a:t>‹#›</a:t>
            </a:fld>
            <a:endParaRPr lang="en-GB" dirty="0"/>
          </a:p>
        </p:txBody>
      </p:sp>
    </p:spTree>
    <p:extLst>
      <p:ext uri="{BB962C8B-B14F-4D97-AF65-F5344CB8AC3E}">
        <p14:creationId xmlns:p14="http://schemas.microsoft.com/office/powerpoint/2010/main" val="32716742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pPr>
              <a:defRPr/>
            </a:pPr>
            <a:endParaRPr lang="en-GB" dirty="0"/>
          </a:p>
        </p:txBody>
      </p:sp>
      <p:sp>
        <p:nvSpPr>
          <p:cNvPr id="5" name="Footer Placeholder 4"/>
          <p:cNvSpPr>
            <a:spLocks noGrp="1"/>
          </p:cNvSpPr>
          <p:nvPr>
            <p:ph type="ftr" sz="quarter" idx="11"/>
          </p:nvPr>
        </p:nvSpPr>
        <p:spPr/>
        <p:txBody>
          <a:bodyPr/>
          <a:lstStyle/>
          <a:p>
            <a:pPr>
              <a:defRPr/>
            </a:pPr>
            <a:endParaRPr lang="en-GB" dirty="0"/>
          </a:p>
        </p:txBody>
      </p:sp>
      <p:sp>
        <p:nvSpPr>
          <p:cNvPr id="6" name="Slide Number Placeholder 5"/>
          <p:cNvSpPr>
            <a:spLocks noGrp="1"/>
          </p:cNvSpPr>
          <p:nvPr>
            <p:ph type="sldNum" sz="quarter" idx="12"/>
          </p:nvPr>
        </p:nvSpPr>
        <p:spPr/>
        <p:txBody>
          <a:bodyPr/>
          <a:lstStyle/>
          <a:p>
            <a:fld id="{AEE5B028-9812-984D-A75D-6945C36BB8C5}" type="slidenum">
              <a:rPr lang="en-GB" smtClean="0"/>
              <a:pPr/>
              <a:t>‹#›</a:t>
            </a:fld>
            <a:endParaRPr lang="en-GB" dirty="0"/>
          </a:p>
        </p:txBody>
      </p:sp>
    </p:spTree>
    <p:extLst>
      <p:ext uri="{BB962C8B-B14F-4D97-AF65-F5344CB8AC3E}">
        <p14:creationId xmlns:p14="http://schemas.microsoft.com/office/powerpoint/2010/main" val="1421410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GB"/>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pPr>
              <a:defRPr/>
            </a:pPr>
            <a:endParaRPr lang="en-GB" dirty="0"/>
          </a:p>
        </p:txBody>
      </p:sp>
      <p:sp>
        <p:nvSpPr>
          <p:cNvPr id="5" name="Footer Placeholder 4"/>
          <p:cNvSpPr>
            <a:spLocks noGrp="1"/>
          </p:cNvSpPr>
          <p:nvPr>
            <p:ph type="ftr" sz="quarter" idx="11"/>
          </p:nvPr>
        </p:nvSpPr>
        <p:spPr/>
        <p:txBody>
          <a:bodyPr/>
          <a:lstStyle/>
          <a:p>
            <a:pPr>
              <a:defRPr/>
            </a:pPr>
            <a:endParaRPr lang="en-GB" dirty="0"/>
          </a:p>
        </p:txBody>
      </p:sp>
      <p:sp>
        <p:nvSpPr>
          <p:cNvPr id="6" name="Slide Number Placeholder 5"/>
          <p:cNvSpPr>
            <a:spLocks noGrp="1"/>
          </p:cNvSpPr>
          <p:nvPr>
            <p:ph type="sldNum" sz="quarter" idx="12"/>
          </p:nvPr>
        </p:nvSpPr>
        <p:spPr/>
        <p:txBody>
          <a:bodyPr/>
          <a:lstStyle/>
          <a:p>
            <a:fld id="{AD75E1DE-6561-8A41-B318-AEE5CA061290}" type="slidenum">
              <a:rPr lang="en-GB" smtClean="0"/>
              <a:pPr/>
              <a:t>‹#›</a:t>
            </a:fld>
            <a:endParaRPr lang="en-GB" dirty="0"/>
          </a:p>
        </p:txBody>
      </p:sp>
    </p:spTree>
    <p:extLst>
      <p:ext uri="{BB962C8B-B14F-4D97-AF65-F5344CB8AC3E}">
        <p14:creationId xmlns:p14="http://schemas.microsoft.com/office/powerpoint/2010/main" val="8637272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pPr>
              <a:defRPr/>
            </a:pPr>
            <a:endParaRPr lang="en-GB" dirty="0"/>
          </a:p>
        </p:txBody>
      </p:sp>
      <p:sp>
        <p:nvSpPr>
          <p:cNvPr id="6" name="Footer Placeholder 5"/>
          <p:cNvSpPr>
            <a:spLocks noGrp="1"/>
          </p:cNvSpPr>
          <p:nvPr>
            <p:ph type="ftr" sz="quarter" idx="11"/>
          </p:nvPr>
        </p:nvSpPr>
        <p:spPr/>
        <p:txBody>
          <a:bodyPr/>
          <a:lstStyle/>
          <a:p>
            <a:pPr>
              <a:defRPr/>
            </a:pPr>
            <a:endParaRPr lang="en-GB" dirty="0"/>
          </a:p>
        </p:txBody>
      </p:sp>
      <p:sp>
        <p:nvSpPr>
          <p:cNvPr id="7" name="Slide Number Placeholder 6"/>
          <p:cNvSpPr>
            <a:spLocks noGrp="1"/>
          </p:cNvSpPr>
          <p:nvPr>
            <p:ph type="sldNum" sz="quarter" idx="12"/>
          </p:nvPr>
        </p:nvSpPr>
        <p:spPr/>
        <p:txBody>
          <a:bodyPr/>
          <a:lstStyle/>
          <a:p>
            <a:fld id="{36149FF3-A49E-E141-9105-B067DADB824D}" type="slidenum">
              <a:rPr lang="en-GB" smtClean="0"/>
              <a:pPr/>
              <a:t>‹#›</a:t>
            </a:fld>
            <a:endParaRPr lang="en-GB" dirty="0"/>
          </a:p>
        </p:txBody>
      </p:sp>
    </p:spTree>
    <p:extLst>
      <p:ext uri="{BB962C8B-B14F-4D97-AF65-F5344CB8AC3E}">
        <p14:creationId xmlns:p14="http://schemas.microsoft.com/office/powerpoint/2010/main" val="14756917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pPr>
              <a:defRPr/>
            </a:pPr>
            <a:endParaRPr lang="en-GB" dirty="0"/>
          </a:p>
        </p:txBody>
      </p:sp>
      <p:sp>
        <p:nvSpPr>
          <p:cNvPr id="8" name="Footer Placeholder 7"/>
          <p:cNvSpPr>
            <a:spLocks noGrp="1"/>
          </p:cNvSpPr>
          <p:nvPr>
            <p:ph type="ftr" sz="quarter" idx="11"/>
          </p:nvPr>
        </p:nvSpPr>
        <p:spPr/>
        <p:txBody>
          <a:bodyPr/>
          <a:lstStyle/>
          <a:p>
            <a:pPr>
              <a:defRPr/>
            </a:pPr>
            <a:endParaRPr lang="en-GB" dirty="0"/>
          </a:p>
        </p:txBody>
      </p:sp>
      <p:sp>
        <p:nvSpPr>
          <p:cNvPr id="9" name="Slide Number Placeholder 8"/>
          <p:cNvSpPr>
            <a:spLocks noGrp="1"/>
          </p:cNvSpPr>
          <p:nvPr>
            <p:ph type="sldNum" sz="quarter" idx="12"/>
          </p:nvPr>
        </p:nvSpPr>
        <p:spPr/>
        <p:txBody>
          <a:bodyPr/>
          <a:lstStyle/>
          <a:p>
            <a:fld id="{F816E8D1-47E9-724D-A5E8-E273F9D5776A}" type="slidenum">
              <a:rPr lang="en-GB" smtClean="0"/>
              <a:pPr/>
              <a:t>‹#›</a:t>
            </a:fld>
            <a:endParaRPr lang="en-GB" dirty="0"/>
          </a:p>
        </p:txBody>
      </p:sp>
    </p:spTree>
    <p:extLst>
      <p:ext uri="{BB962C8B-B14F-4D97-AF65-F5344CB8AC3E}">
        <p14:creationId xmlns:p14="http://schemas.microsoft.com/office/powerpoint/2010/main" val="40940495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pPr>
              <a:defRPr/>
            </a:pPr>
            <a:endParaRPr lang="en-GB" dirty="0"/>
          </a:p>
        </p:txBody>
      </p:sp>
      <p:sp>
        <p:nvSpPr>
          <p:cNvPr id="4" name="Footer Placeholder 3"/>
          <p:cNvSpPr>
            <a:spLocks noGrp="1"/>
          </p:cNvSpPr>
          <p:nvPr>
            <p:ph type="ftr" sz="quarter" idx="11"/>
          </p:nvPr>
        </p:nvSpPr>
        <p:spPr/>
        <p:txBody>
          <a:bodyPr/>
          <a:lstStyle/>
          <a:p>
            <a:pPr>
              <a:defRPr/>
            </a:pPr>
            <a:endParaRPr lang="en-GB" dirty="0"/>
          </a:p>
        </p:txBody>
      </p:sp>
      <p:sp>
        <p:nvSpPr>
          <p:cNvPr id="5" name="Slide Number Placeholder 4"/>
          <p:cNvSpPr>
            <a:spLocks noGrp="1"/>
          </p:cNvSpPr>
          <p:nvPr>
            <p:ph type="sldNum" sz="quarter" idx="12"/>
          </p:nvPr>
        </p:nvSpPr>
        <p:spPr/>
        <p:txBody>
          <a:bodyPr/>
          <a:lstStyle/>
          <a:p>
            <a:fld id="{D0BBBD30-0423-B246-9E83-9CB1CEEAC0E5}" type="slidenum">
              <a:rPr lang="en-GB" smtClean="0"/>
              <a:pPr/>
              <a:t>‹#›</a:t>
            </a:fld>
            <a:endParaRPr lang="en-GB" dirty="0"/>
          </a:p>
        </p:txBody>
      </p:sp>
    </p:spTree>
    <p:extLst>
      <p:ext uri="{BB962C8B-B14F-4D97-AF65-F5344CB8AC3E}">
        <p14:creationId xmlns:p14="http://schemas.microsoft.com/office/powerpoint/2010/main" val="13512416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GB" dirty="0"/>
          </a:p>
        </p:txBody>
      </p:sp>
      <p:sp>
        <p:nvSpPr>
          <p:cNvPr id="3" name="Footer Placeholder 2"/>
          <p:cNvSpPr>
            <a:spLocks noGrp="1"/>
          </p:cNvSpPr>
          <p:nvPr>
            <p:ph type="ftr" sz="quarter" idx="11"/>
          </p:nvPr>
        </p:nvSpPr>
        <p:spPr/>
        <p:txBody>
          <a:bodyPr/>
          <a:lstStyle/>
          <a:p>
            <a:pPr>
              <a:defRPr/>
            </a:pPr>
            <a:endParaRPr lang="en-GB" dirty="0"/>
          </a:p>
        </p:txBody>
      </p:sp>
      <p:sp>
        <p:nvSpPr>
          <p:cNvPr id="4" name="Slide Number Placeholder 3"/>
          <p:cNvSpPr>
            <a:spLocks noGrp="1"/>
          </p:cNvSpPr>
          <p:nvPr>
            <p:ph type="sldNum" sz="quarter" idx="12"/>
          </p:nvPr>
        </p:nvSpPr>
        <p:spPr/>
        <p:txBody>
          <a:bodyPr/>
          <a:lstStyle/>
          <a:p>
            <a:fld id="{F16E92E0-BB9F-2249-832B-9EA6A218DBCD}" type="slidenum">
              <a:rPr lang="en-GB" smtClean="0"/>
              <a:pPr/>
              <a:t>‹#›</a:t>
            </a:fld>
            <a:endParaRPr lang="en-GB" dirty="0"/>
          </a:p>
        </p:txBody>
      </p:sp>
    </p:spTree>
    <p:extLst>
      <p:ext uri="{BB962C8B-B14F-4D97-AF65-F5344CB8AC3E}">
        <p14:creationId xmlns:p14="http://schemas.microsoft.com/office/powerpoint/2010/main" val="2298530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FBF1C-C837-4292-89B2-8B6654B9EA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36E4248-0314-4A75-9EEC-47C2666B4F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A2FFA5-0DA7-4786-8E94-58CBE8AF0336}"/>
              </a:ext>
            </a:extLst>
          </p:cNvPr>
          <p:cNvSpPr>
            <a:spLocks noGrp="1"/>
          </p:cNvSpPr>
          <p:nvPr>
            <p:ph type="dt" sz="half" idx="10"/>
          </p:nvPr>
        </p:nvSpPr>
        <p:spPr/>
        <p:txBody>
          <a:bodyPr/>
          <a:lstStyle/>
          <a:p>
            <a:fld id="{C3102980-BCB0-4565-A455-D84B69016D3E}" type="datetimeFigureOut">
              <a:rPr lang="en-GB" smtClean="0"/>
              <a:t>10/01/2023</a:t>
            </a:fld>
            <a:endParaRPr lang="en-GB"/>
          </a:p>
        </p:txBody>
      </p:sp>
      <p:sp>
        <p:nvSpPr>
          <p:cNvPr id="5" name="Footer Placeholder 4">
            <a:extLst>
              <a:ext uri="{FF2B5EF4-FFF2-40B4-BE49-F238E27FC236}">
                <a16:creationId xmlns:a16="http://schemas.microsoft.com/office/drawing/2014/main" id="{3D09045F-0E24-4A3D-A5FC-10DA5806CBC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D78F315-78A9-41B5-999D-E38E3129B6D1}"/>
              </a:ext>
            </a:extLst>
          </p:cNvPr>
          <p:cNvSpPr>
            <a:spLocks noGrp="1"/>
          </p:cNvSpPr>
          <p:nvPr>
            <p:ph type="sldNum" sz="quarter" idx="12"/>
          </p:nvPr>
        </p:nvSpPr>
        <p:spPr/>
        <p:txBody>
          <a:bodyPr/>
          <a:lstStyle/>
          <a:p>
            <a:fld id="{58C13C76-4778-48D9-B916-2FF0BEF0E570}" type="slidenum">
              <a:rPr lang="en-GB" smtClean="0"/>
              <a:t>‹#›</a:t>
            </a:fld>
            <a:endParaRPr lang="en-GB"/>
          </a:p>
        </p:txBody>
      </p:sp>
    </p:spTree>
    <p:extLst>
      <p:ext uri="{BB962C8B-B14F-4D97-AF65-F5344CB8AC3E}">
        <p14:creationId xmlns:p14="http://schemas.microsoft.com/office/powerpoint/2010/main" val="30773540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GB"/>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pPr>
              <a:defRPr/>
            </a:pPr>
            <a:endParaRPr lang="en-GB" dirty="0"/>
          </a:p>
        </p:txBody>
      </p:sp>
      <p:sp>
        <p:nvSpPr>
          <p:cNvPr id="6" name="Footer Placeholder 5"/>
          <p:cNvSpPr>
            <a:spLocks noGrp="1"/>
          </p:cNvSpPr>
          <p:nvPr>
            <p:ph type="ftr" sz="quarter" idx="11"/>
          </p:nvPr>
        </p:nvSpPr>
        <p:spPr/>
        <p:txBody>
          <a:bodyPr/>
          <a:lstStyle/>
          <a:p>
            <a:pPr>
              <a:defRPr/>
            </a:pPr>
            <a:endParaRPr lang="en-GB" dirty="0"/>
          </a:p>
        </p:txBody>
      </p:sp>
      <p:sp>
        <p:nvSpPr>
          <p:cNvPr id="7" name="Slide Number Placeholder 6"/>
          <p:cNvSpPr>
            <a:spLocks noGrp="1"/>
          </p:cNvSpPr>
          <p:nvPr>
            <p:ph type="sldNum" sz="quarter" idx="12"/>
          </p:nvPr>
        </p:nvSpPr>
        <p:spPr/>
        <p:txBody>
          <a:bodyPr/>
          <a:lstStyle/>
          <a:p>
            <a:fld id="{4D02A32B-D8C8-D540-A3E7-03BDBD86C531}" type="slidenum">
              <a:rPr lang="en-GB" smtClean="0"/>
              <a:pPr/>
              <a:t>‹#›</a:t>
            </a:fld>
            <a:endParaRPr lang="en-GB" dirty="0"/>
          </a:p>
        </p:txBody>
      </p:sp>
    </p:spTree>
    <p:extLst>
      <p:ext uri="{BB962C8B-B14F-4D97-AF65-F5344CB8AC3E}">
        <p14:creationId xmlns:p14="http://schemas.microsoft.com/office/powerpoint/2010/main" val="15116035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GB"/>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Drag picture to placeholder or click icon to add</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pPr>
              <a:defRPr/>
            </a:pPr>
            <a:endParaRPr lang="en-GB" dirty="0"/>
          </a:p>
        </p:txBody>
      </p:sp>
      <p:sp>
        <p:nvSpPr>
          <p:cNvPr id="6" name="Footer Placeholder 5"/>
          <p:cNvSpPr>
            <a:spLocks noGrp="1"/>
          </p:cNvSpPr>
          <p:nvPr>
            <p:ph type="ftr" sz="quarter" idx="11"/>
          </p:nvPr>
        </p:nvSpPr>
        <p:spPr/>
        <p:txBody>
          <a:bodyPr/>
          <a:lstStyle/>
          <a:p>
            <a:pPr>
              <a:defRPr/>
            </a:pPr>
            <a:endParaRPr lang="en-GB" dirty="0"/>
          </a:p>
        </p:txBody>
      </p:sp>
      <p:sp>
        <p:nvSpPr>
          <p:cNvPr id="7" name="Slide Number Placeholder 6"/>
          <p:cNvSpPr>
            <a:spLocks noGrp="1"/>
          </p:cNvSpPr>
          <p:nvPr>
            <p:ph type="sldNum" sz="quarter" idx="12"/>
          </p:nvPr>
        </p:nvSpPr>
        <p:spPr/>
        <p:txBody>
          <a:bodyPr/>
          <a:lstStyle/>
          <a:p>
            <a:fld id="{F55E943E-5B2D-504D-9C17-C53C335DBE7B}" type="slidenum">
              <a:rPr lang="en-GB" smtClean="0"/>
              <a:pPr/>
              <a:t>‹#›</a:t>
            </a:fld>
            <a:endParaRPr lang="en-GB" dirty="0"/>
          </a:p>
        </p:txBody>
      </p:sp>
    </p:spTree>
    <p:extLst>
      <p:ext uri="{BB962C8B-B14F-4D97-AF65-F5344CB8AC3E}">
        <p14:creationId xmlns:p14="http://schemas.microsoft.com/office/powerpoint/2010/main" val="16586106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pPr>
              <a:defRPr/>
            </a:pPr>
            <a:endParaRPr lang="en-GB" dirty="0"/>
          </a:p>
        </p:txBody>
      </p:sp>
      <p:sp>
        <p:nvSpPr>
          <p:cNvPr id="5" name="Footer Placeholder 4"/>
          <p:cNvSpPr>
            <a:spLocks noGrp="1"/>
          </p:cNvSpPr>
          <p:nvPr>
            <p:ph type="ftr" sz="quarter" idx="11"/>
          </p:nvPr>
        </p:nvSpPr>
        <p:spPr/>
        <p:txBody>
          <a:bodyPr/>
          <a:lstStyle/>
          <a:p>
            <a:pPr>
              <a:defRPr/>
            </a:pPr>
            <a:endParaRPr lang="en-GB" dirty="0"/>
          </a:p>
        </p:txBody>
      </p:sp>
      <p:sp>
        <p:nvSpPr>
          <p:cNvPr id="6" name="Slide Number Placeholder 5"/>
          <p:cNvSpPr>
            <a:spLocks noGrp="1"/>
          </p:cNvSpPr>
          <p:nvPr>
            <p:ph type="sldNum" sz="quarter" idx="12"/>
          </p:nvPr>
        </p:nvSpPr>
        <p:spPr/>
        <p:txBody>
          <a:bodyPr/>
          <a:lstStyle/>
          <a:p>
            <a:fld id="{8B0A9418-A2A8-FA45-AAA2-8DF3536D8962}" type="slidenum">
              <a:rPr lang="en-GB" smtClean="0"/>
              <a:pPr/>
              <a:t>‹#›</a:t>
            </a:fld>
            <a:endParaRPr lang="en-GB" dirty="0"/>
          </a:p>
        </p:txBody>
      </p:sp>
    </p:spTree>
    <p:extLst>
      <p:ext uri="{BB962C8B-B14F-4D97-AF65-F5344CB8AC3E}">
        <p14:creationId xmlns:p14="http://schemas.microsoft.com/office/powerpoint/2010/main" val="1638550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pPr>
              <a:defRPr/>
            </a:pPr>
            <a:endParaRPr lang="en-GB" dirty="0"/>
          </a:p>
        </p:txBody>
      </p:sp>
      <p:sp>
        <p:nvSpPr>
          <p:cNvPr id="5" name="Footer Placeholder 4"/>
          <p:cNvSpPr>
            <a:spLocks noGrp="1"/>
          </p:cNvSpPr>
          <p:nvPr>
            <p:ph type="ftr" sz="quarter" idx="11"/>
          </p:nvPr>
        </p:nvSpPr>
        <p:spPr/>
        <p:txBody>
          <a:bodyPr/>
          <a:lstStyle/>
          <a:p>
            <a:pPr>
              <a:defRPr/>
            </a:pPr>
            <a:endParaRPr lang="en-GB" dirty="0"/>
          </a:p>
        </p:txBody>
      </p:sp>
      <p:sp>
        <p:nvSpPr>
          <p:cNvPr id="6" name="Slide Number Placeholder 5"/>
          <p:cNvSpPr>
            <a:spLocks noGrp="1"/>
          </p:cNvSpPr>
          <p:nvPr>
            <p:ph type="sldNum" sz="quarter" idx="12"/>
          </p:nvPr>
        </p:nvSpPr>
        <p:spPr/>
        <p:txBody>
          <a:bodyPr/>
          <a:lstStyle/>
          <a:p>
            <a:fld id="{CE03F806-5130-6B44-9307-4F64D4F02A3B}" type="slidenum">
              <a:rPr lang="en-GB" smtClean="0"/>
              <a:pPr/>
              <a:t>‹#›</a:t>
            </a:fld>
            <a:endParaRPr lang="en-GB" dirty="0"/>
          </a:p>
        </p:txBody>
      </p:sp>
    </p:spTree>
    <p:extLst>
      <p:ext uri="{BB962C8B-B14F-4D97-AF65-F5344CB8AC3E}">
        <p14:creationId xmlns:p14="http://schemas.microsoft.com/office/powerpoint/2010/main" val="2128233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D5BA8-C1A6-4DE6-B81F-46FAD0415B3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1D4F6E3-FE6A-4584-B95E-A89BD81B6D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7DB087A-A625-487A-B0A4-80C24FB1CE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5485EC6-B460-4067-A1D5-45D0874891C9}"/>
              </a:ext>
            </a:extLst>
          </p:cNvPr>
          <p:cNvSpPr>
            <a:spLocks noGrp="1"/>
          </p:cNvSpPr>
          <p:nvPr>
            <p:ph type="dt" sz="half" idx="10"/>
          </p:nvPr>
        </p:nvSpPr>
        <p:spPr/>
        <p:txBody>
          <a:bodyPr/>
          <a:lstStyle/>
          <a:p>
            <a:fld id="{C3102980-BCB0-4565-A455-D84B69016D3E}" type="datetimeFigureOut">
              <a:rPr lang="en-GB" smtClean="0"/>
              <a:t>10/01/2023</a:t>
            </a:fld>
            <a:endParaRPr lang="en-GB"/>
          </a:p>
        </p:txBody>
      </p:sp>
      <p:sp>
        <p:nvSpPr>
          <p:cNvPr id="6" name="Footer Placeholder 5">
            <a:extLst>
              <a:ext uri="{FF2B5EF4-FFF2-40B4-BE49-F238E27FC236}">
                <a16:creationId xmlns:a16="http://schemas.microsoft.com/office/drawing/2014/main" id="{F8079A4B-6F49-4DE1-9424-5FD7750FF6E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EC805B0-56C7-4061-9805-FD03F201360B}"/>
              </a:ext>
            </a:extLst>
          </p:cNvPr>
          <p:cNvSpPr>
            <a:spLocks noGrp="1"/>
          </p:cNvSpPr>
          <p:nvPr>
            <p:ph type="sldNum" sz="quarter" idx="12"/>
          </p:nvPr>
        </p:nvSpPr>
        <p:spPr/>
        <p:txBody>
          <a:bodyPr/>
          <a:lstStyle/>
          <a:p>
            <a:fld id="{58C13C76-4778-48D9-B916-2FF0BEF0E570}" type="slidenum">
              <a:rPr lang="en-GB" smtClean="0"/>
              <a:t>‹#›</a:t>
            </a:fld>
            <a:endParaRPr lang="en-GB"/>
          </a:p>
        </p:txBody>
      </p:sp>
    </p:spTree>
    <p:extLst>
      <p:ext uri="{BB962C8B-B14F-4D97-AF65-F5344CB8AC3E}">
        <p14:creationId xmlns:p14="http://schemas.microsoft.com/office/powerpoint/2010/main" val="1244148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142D3-4F43-4F6A-9A83-07FE940F2EC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45B6AF6-0040-4494-985B-9F3AB94247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A1E1C6C-B178-41F5-A17A-B4779F074D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C8CB011-B48E-4163-B268-528195F739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EA296F-75C2-488C-BC73-4AAB933D1C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EA5E0EE-49F2-4F56-95AD-647B62FA4C02}"/>
              </a:ext>
            </a:extLst>
          </p:cNvPr>
          <p:cNvSpPr>
            <a:spLocks noGrp="1"/>
          </p:cNvSpPr>
          <p:nvPr>
            <p:ph type="dt" sz="half" idx="10"/>
          </p:nvPr>
        </p:nvSpPr>
        <p:spPr/>
        <p:txBody>
          <a:bodyPr/>
          <a:lstStyle/>
          <a:p>
            <a:fld id="{C3102980-BCB0-4565-A455-D84B69016D3E}" type="datetimeFigureOut">
              <a:rPr lang="en-GB" smtClean="0"/>
              <a:t>10/01/2023</a:t>
            </a:fld>
            <a:endParaRPr lang="en-GB"/>
          </a:p>
        </p:txBody>
      </p:sp>
      <p:sp>
        <p:nvSpPr>
          <p:cNvPr id="8" name="Footer Placeholder 7">
            <a:extLst>
              <a:ext uri="{FF2B5EF4-FFF2-40B4-BE49-F238E27FC236}">
                <a16:creationId xmlns:a16="http://schemas.microsoft.com/office/drawing/2014/main" id="{BC35CA1F-1C3F-4BF9-8FAD-7941E381667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A9DF392-5ACF-4CEA-AAFB-8FA60C64924F}"/>
              </a:ext>
            </a:extLst>
          </p:cNvPr>
          <p:cNvSpPr>
            <a:spLocks noGrp="1"/>
          </p:cNvSpPr>
          <p:nvPr>
            <p:ph type="sldNum" sz="quarter" idx="12"/>
          </p:nvPr>
        </p:nvSpPr>
        <p:spPr/>
        <p:txBody>
          <a:bodyPr/>
          <a:lstStyle/>
          <a:p>
            <a:fld id="{58C13C76-4778-48D9-B916-2FF0BEF0E570}" type="slidenum">
              <a:rPr lang="en-GB" smtClean="0"/>
              <a:t>‹#›</a:t>
            </a:fld>
            <a:endParaRPr lang="en-GB"/>
          </a:p>
        </p:txBody>
      </p:sp>
    </p:spTree>
    <p:extLst>
      <p:ext uri="{BB962C8B-B14F-4D97-AF65-F5344CB8AC3E}">
        <p14:creationId xmlns:p14="http://schemas.microsoft.com/office/powerpoint/2010/main" val="1752346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D8758-8D87-4A05-B413-17AA422DEE0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EC329E6-35AB-4233-91F5-0B90F0AC2FA6}"/>
              </a:ext>
            </a:extLst>
          </p:cNvPr>
          <p:cNvSpPr>
            <a:spLocks noGrp="1"/>
          </p:cNvSpPr>
          <p:nvPr>
            <p:ph type="dt" sz="half" idx="10"/>
          </p:nvPr>
        </p:nvSpPr>
        <p:spPr/>
        <p:txBody>
          <a:bodyPr/>
          <a:lstStyle/>
          <a:p>
            <a:fld id="{C3102980-BCB0-4565-A455-D84B69016D3E}" type="datetimeFigureOut">
              <a:rPr lang="en-GB" smtClean="0"/>
              <a:t>10/01/2023</a:t>
            </a:fld>
            <a:endParaRPr lang="en-GB"/>
          </a:p>
        </p:txBody>
      </p:sp>
      <p:sp>
        <p:nvSpPr>
          <p:cNvPr id="4" name="Footer Placeholder 3">
            <a:extLst>
              <a:ext uri="{FF2B5EF4-FFF2-40B4-BE49-F238E27FC236}">
                <a16:creationId xmlns:a16="http://schemas.microsoft.com/office/drawing/2014/main" id="{1E51F754-371A-4E19-A6E7-40BFF0E317E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D60372E-4603-4C2C-80F0-5E6C6CF075B5}"/>
              </a:ext>
            </a:extLst>
          </p:cNvPr>
          <p:cNvSpPr>
            <a:spLocks noGrp="1"/>
          </p:cNvSpPr>
          <p:nvPr>
            <p:ph type="sldNum" sz="quarter" idx="12"/>
          </p:nvPr>
        </p:nvSpPr>
        <p:spPr/>
        <p:txBody>
          <a:bodyPr/>
          <a:lstStyle/>
          <a:p>
            <a:fld id="{58C13C76-4778-48D9-B916-2FF0BEF0E570}" type="slidenum">
              <a:rPr lang="en-GB" smtClean="0"/>
              <a:t>‹#›</a:t>
            </a:fld>
            <a:endParaRPr lang="en-GB"/>
          </a:p>
        </p:txBody>
      </p:sp>
    </p:spTree>
    <p:extLst>
      <p:ext uri="{BB962C8B-B14F-4D97-AF65-F5344CB8AC3E}">
        <p14:creationId xmlns:p14="http://schemas.microsoft.com/office/powerpoint/2010/main" val="1113140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68E214-4512-4887-83F5-2F659A6A28DA}"/>
              </a:ext>
            </a:extLst>
          </p:cNvPr>
          <p:cNvSpPr>
            <a:spLocks noGrp="1"/>
          </p:cNvSpPr>
          <p:nvPr>
            <p:ph type="dt" sz="half" idx="10"/>
          </p:nvPr>
        </p:nvSpPr>
        <p:spPr/>
        <p:txBody>
          <a:bodyPr/>
          <a:lstStyle/>
          <a:p>
            <a:fld id="{C3102980-BCB0-4565-A455-D84B69016D3E}" type="datetimeFigureOut">
              <a:rPr lang="en-GB" smtClean="0"/>
              <a:t>10/01/2023</a:t>
            </a:fld>
            <a:endParaRPr lang="en-GB"/>
          </a:p>
        </p:txBody>
      </p:sp>
      <p:sp>
        <p:nvSpPr>
          <p:cNvPr id="3" name="Footer Placeholder 2">
            <a:extLst>
              <a:ext uri="{FF2B5EF4-FFF2-40B4-BE49-F238E27FC236}">
                <a16:creationId xmlns:a16="http://schemas.microsoft.com/office/drawing/2014/main" id="{F1719BBD-29EA-457D-BE05-4DE2DA5E8AC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65BF57C-7235-4F2D-9919-594C5C6F06BB}"/>
              </a:ext>
            </a:extLst>
          </p:cNvPr>
          <p:cNvSpPr>
            <a:spLocks noGrp="1"/>
          </p:cNvSpPr>
          <p:nvPr>
            <p:ph type="sldNum" sz="quarter" idx="12"/>
          </p:nvPr>
        </p:nvSpPr>
        <p:spPr/>
        <p:txBody>
          <a:bodyPr/>
          <a:lstStyle/>
          <a:p>
            <a:fld id="{58C13C76-4778-48D9-B916-2FF0BEF0E570}" type="slidenum">
              <a:rPr lang="en-GB" smtClean="0"/>
              <a:t>‹#›</a:t>
            </a:fld>
            <a:endParaRPr lang="en-GB"/>
          </a:p>
        </p:txBody>
      </p:sp>
    </p:spTree>
    <p:extLst>
      <p:ext uri="{BB962C8B-B14F-4D97-AF65-F5344CB8AC3E}">
        <p14:creationId xmlns:p14="http://schemas.microsoft.com/office/powerpoint/2010/main" val="3346458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38074-E51F-41B9-BDEA-D4A95FDB9C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3B1F674-4FAF-4B1D-96A4-4D352BB05C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DDF5C40-9A8C-4A8C-BA5A-27B46E0574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EB5160-DBE4-4FE1-B0EF-9761881E52F7}"/>
              </a:ext>
            </a:extLst>
          </p:cNvPr>
          <p:cNvSpPr>
            <a:spLocks noGrp="1"/>
          </p:cNvSpPr>
          <p:nvPr>
            <p:ph type="dt" sz="half" idx="10"/>
          </p:nvPr>
        </p:nvSpPr>
        <p:spPr/>
        <p:txBody>
          <a:bodyPr/>
          <a:lstStyle/>
          <a:p>
            <a:fld id="{C3102980-BCB0-4565-A455-D84B69016D3E}" type="datetimeFigureOut">
              <a:rPr lang="en-GB" smtClean="0"/>
              <a:t>10/01/2023</a:t>
            </a:fld>
            <a:endParaRPr lang="en-GB"/>
          </a:p>
        </p:txBody>
      </p:sp>
      <p:sp>
        <p:nvSpPr>
          <p:cNvPr id="6" name="Footer Placeholder 5">
            <a:extLst>
              <a:ext uri="{FF2B5EF4-FFF2-40B4-BE49-F238E27FC236}">
                <a16:creationId xmlns:a16="http://schemas.microsoft.com/office/drawing/2014/main" id="{54CC1CDC-D1E5-41FE-B610-302EF57D9E7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A623BDF-874D-4209-936B-F511350850E0}"/>
              </a:ext>
            </a:extLst>
          </p:cNvPr>
          <p:cNvSpPr>
            <a:spLocks noGrp="1"/>
          </p:cNvSpPr>
          <p:nvPr>
            <p:ph type="sldNum" sz="quarter" idx="12"/>
          </p:nvPr>
        </p:nvSpPr>
        <p:spPr/>
        <p:txBody>
          <a:bodyPr/>
          <a:lstStyle/>
          <a:p>
            <a:fld id="{58C13C76-4778-48D9-B916-2FF0BEF0E570}" type="slidenum">
              <a:rPr lang="en-GB" smtClean="0"/>
              <a:t>‹#›</a:t>
            </a:fld>
            <a:endParaRPr lang="en-GB"/>
          </a:p>
        </p:txBody>
      </p:sp>
    </p:spTree>
    <p:extLst>
      <p:ext uri="{BB962C8B-B14F-4D97-AF65-F5344CB8AC3E}">
        <p14:creationId xmlns:p14="http://schemas.microsoft.com/office/powerpoint/2010/main" val="1141195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2B2C3-AD32-4733-80DE-058F4E7219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4E7699F-CBCC-49D5-95BF-FC135ABE2C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950E633-AC6D-4F5F-AB8C-A1324AC3EC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B8C8F2-035B-4FC2-9C17-420C5083995B}"/>
              </a:ext>
            </a:extLst>
          </p:cNvPr>
          <p:cNvSpPr>
            <a:spLocks noGrp="1"/>
          </p:cNvSpPr>
          <p:nvPr>
            <p:ph type="dt" sz="half" idx="10"/>
          </p:nvPr>
        </p:nvSpPr>
        <p:spPr/>
        <p:txBody>
          <a:bodyPr/>
          <a:lstStyle/>
          <a:p>
            <a:fld id="{C3102980-BCB0-4565-A455-D84B69016D3E}" type="datetimeFigureOut">
              <a:rPr lang="en-GB" smtClean="0"/>
              <a:t>10/01/2023</a:t>
            </a:fld>
            <a:endParaRPr lang="en-GB"/>
          </a:p>
        </p:txBody>
      </p:sp>
      <p:sp>
        <p:nvSpPr>
          <p:cNvPr id="6" name="Footer Placeholder 5">
            <a:extLst>
              <a:ext uri="{FF2B5EF4-FFF2-40B4-BE49-F238E27FC236}">
                <a16:creationId xmlns:a16="http://schemas.microsoft.com/office/drawing/2014/main" id="{DAC98D0E-D677-43AF-AC33-892556062FF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003004B-5319-4F2B-B533-32D1618F64C5}"/>
              </a:ext>
            </a:extLst>
          </p:cNvPr>
          <p:cNvSpPr>
            <a:spLocks noGrp="1"/>
          </p:cNvSpPr>
          <p:nvPr>
            <p:ph type="sldNum" sz="quarter" idx="12"/>
          </p:nvPr>
        </p:nvSpPr>
        <p:spPr/>
        <p:txBody>
          <a:bodyPr/>
          <a:lstStyle/>
          <a:p>
            <a:fld id="{58C13C76-4778-48D9-B916-2FF0BEF0E570}" type="slidenum">
              <a:rPr lang="en-GB" smtClean="0"/>
              <a:t>‹#›</a:t>
            </a:fld>
            <a:endParaRPr lang="en-GB"/>
          </a:p>
        </p:txBody>
      </p:sp>
    </p:spTree>
    <p:extLst>
      <p:ext uri="{BB962C8B-B14F-4D97-AF65-F5344CB8AC3E}">
        <p14:creationId xmlns:p14="http://schemas.microsoft.com/office/powerpoint/2010/main" val="2355242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E523F1-BD7F-433A-835D-D099BEA80F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92301B3-59CD-4BDE-9AD8-38CEE444CC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1557FBA-F1E1-4792-B654-7D7849D5A9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102980-BCB0-4565-A455-D84B69016D3E}" type="datetimeFigureOut">
              <a:rPr lang="en-GB" smtClean="0"/>
              <a:t>10/01/2023</a:t>
            </a:fld>
            <a:endParaRPr lang="en-GB"/>
          </a:p>
        </p:txBody>
      </p:sp>
      <p:sp>
        <p:nvSpPr>
          <p:cNvPr id="5" name="Footer Placeholder 4">
            <a:extLst>
              <a:ext uri="{FF2B5EF4-FFF2-40B4-BE49-F238E27FC236}">
                <a16:creationId xmlns:a16="http://schemas.microsoft.com/office/drawing/2014/main" id="{E40DC9E9-C517-49E9-BB9F-7036E782F9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8FAC2BF-7369-43AA-BCC3-3A7FA7A1C2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C13C76-4778-48D9-B916-2FF0BEF0E570}" type="slidenum">
              <a:rPr lang="en-GB" smtClean="0"/>
              <a:t>‹#›</a:t>
            </a:fld>
            <a:endParaRPr lang="en-GB"/>
          </a:p>
        </p:txBody>
      </p:sp>
    </p:spTree>
    <p:extLst>
      <p:ext uri="{BB962C8B-B14F-4D97-AF65-F5344CB8AC3E}">
        <p14:creationId xmlns:p14="http://schemas.microsoft.com/office/powerpoint/2010/main" val="38168063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0397E9-EC0A-4AFE-9122-F71FAA171B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6A16DCF-4CAC-46E5-AF58-718F56F220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BEDDB9D-8EB8-4646-AD27-8CD8A8F6FA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4E908F-BE10-4D67-885A-6E4350560030}" type="datetimeFigureOut">
              <a:rPr lang="en-GB" smtClean="0"/>
              <a:t>10/01/2023</a:t>
            </a:fld>
            <a:endParaRPr lang="en-GB"/>
          </a:p>
        </p:txBody>
      </p:sp>
      <p:sp>
        <p:nvSpPr>
          <p:cNvPr id="5" name="Footer Placeholder 4">
            <a:extLst>
              <a:ext uri="{FF2B5EF4-FFF2-40B4-BE49-F238E27FC236}">
                <a16:creationId xmlns:a16="http://schemas.microsoft.com/office/drawing/2014/main" id="{A9208682-B7B3-437D-90AB-A3E9CEB441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DCB26FF-B1F9-4FA4-B443-0CFE1FD6D7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99A8AD-D0C6-4642-8F15-9040E7210FD1}" type="slidenum">
              <a:rPr lang="en-GB" smtClean="0"/>
              <a:t>‹#›</a:t>
            </a:fld>
            <a:endParaRPr lang="en-GB"/>
          </a:p>
        </p:txBody>
      </p:sp>
    </p:spTree>
    <p:extLst>
      <p:ext uri="{BB962C8B-B14F-4D97-AF65-F5344CB8AC3E}">
        <p14:creationId xmlns:p14="http://schemas.microsoft.com/office/powerpoint/2010/main" val="11071812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GB"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GB"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427C4F-9799-BF4B-B133-E77214CF28EA}" type="slidenum">
              <a:rPr lang="en-GB" smtClean="0"/>
              <a:pPr/>
              <a:t>‹#›</a:t>
            </a:fld>
            <a:endParaRPr lang="en-GB" dirty="0"/>
          </a:p>
        </p:txBody>
      </p:sp>
    </p:spTree>
    <p:extLst>
      <p:ext uri="{BB962C8B-B14F-4D97-AF65-F5344CB8AC3E}">
        <p14:creationId xmlns:p14="http://schemas.microsoft.com/office/powerpoint/2010/main" val="98434280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3.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F13C74B1-5B17-4795-BED0-7140497B445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2" name="Title 1">
            <a:extLst>
              <a:ext uri="{FF2B5EF4-FFF2-40B4-BE49-F238E27FC236}">
                <a16:creationId xmlns:a16="http://schemas.microsoft.com/office/drawing/2014/main" id="{122DAB05-4C44-47A1-AD67-BA309CA5BEBB}"/>
              </a:ext>
            </a:extLst>
          </p:cNvPr>
          <p:cNvSpPr>
            <a:spLocks noGrp="1"/>
          </p:cNvSpPr>
          <p:nvPr>
            <p:ph type="title"/>
          </p:nvPr>
        </p:nvSpPr>
        <p:spPr>
          <a:xfrm>
            <a:off x="640080" y="325369"/>
            <a:ext cx="4368602" cy="1956841"/>
          </a:xfrm>
        </p:spPr>
        <p:txBody>
          <a:bodyPr anchor="b">
            <a:normAutofit/>
          </a:bodyPr>
          <a:lstStyle/>
          <a:p>
            <a:r>
              <a:rPr lang="en-GB" sz="5400" b="1" dirty="0"/>
              <a:t>Welcome</a:t>
            </a:r>
          </a:p>
        </p:txBody>
      </p:sp>
      <p:sp>
        <p:nvSpPr>
          <p:cNvPr id="8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3" name="Content Placeholder 2">
            <a:extLst>
              <a:ext uri="{FF2B5EF4-FFF2-40B4-BE49-F238E27FC236}">
                <a16:creationId xmlns:a16="http://schemas.microsoft.com/office/drawing/2014/main" id="{E312F808-9362-4B5E-8543-50549AD79957}"/>
              </a:ext>
            </a:extLst>
          </p:cNvPr>
          <p:cNvSpPr>
            <a:spLocks noGrp="1"/>
          </p:cNvSpPr>
          <p:nvPr>
            <p:ph idx="1"/>
          </p:nvPr>
        </p:nvSpPr>
        <p:spPr>
          <a:xfrm>
            <a:off x="640080" y="2872899"/>
            <a:ext cx="4243589" cy="3320668"/>
          </a:xfrm>
        </p:spPr>
        <p:txBody>
          <a:bodyPr>
            <a:normAutofit/>
          </a:bodyPr>
          <a:lstStyle/>
          <a:p>
            <a:pPr marL="0" indent="0">
              <a:buNone/>
            </a:pPr>
            <a:r>
              <a:rPr lang="en-GB" sz="4000" b="1" dirty="0"/>
              <a:t>Global health</a:t>
            </a:r>
          </a:p>
          <a:p>
            <a:pPr marL="0" indent="0">
              <a:buNone/>
            </a:pPr>
            <a:endParaRPr lang="en-GB" sz="4000" dirty="0"/>
          </a:p>
          <a:p>
            <a:pPr marL="0" indent="0">
              <a:buNone/>
            </a:pPr>
            <a:r>
              <a:rPr lang="en-GB" sz="4000" dirty="0"/>
              <a:t>Session 9</a:t>
            </a:r>
          </a:p>
          <a:p>
            <a:pPr marL="0" indent="0">
              <a:buNone/>
            </a:pPr>
            <a:r>
              <a:rPr lang="en-GB" sz="4000" dirty="0" err="1"/>
              <a:t>Dr.</a:t>
            </a:r>
            <a:r>
              <a:rPr lang="en-GB" sz="4000" dirty="0"/>
              <a:t> Tilly Paz</a:t>
            </a:r>
          </a:p>
        </p:txBody>
      </p:sp>
      <p:pic>
        <p:nvPicPr>
          <p:cNvPr id="8" name="Picture 7" descr="A person holding a globe">
            <a:extLst>
              <a:ext uri="{FF2B5EF4-FFF2-40B4-BE49-F238E27FC236}">
                <a16:creationId xmlns:a16="http://schemas.microsoft.com/office/drawing/2014/main" id="{F62B61E5-26C6-4CFE-92C4-C6CCAC82ED89}"/>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20404" r="19915"/>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840546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640080"/>
            <a:ext cx="4818888" cy="1481328"/>
          </a:xfrm>
        </p:spPr>
        <p:txBody>
          <a:bodyPr vert="horz" lIns="91440" tIns="45720" rIns="91440" bIns="45720" rtlCol="0" anchor="b">
            <a:normAutofit/>
          </a:bodyPr>
          <a:lstStyle/>
          <a:p>
            <a:r>
              <a:rPr lang="en-US" sz="5000" kern="1200">
                <a:solidFill>
                  <a:schemeClr val="tx1"/>
                </a:solidFill>
                <a:latin typeface="+mj-lt"/>
                <a:ea typeface="+mj-ea"/>
                <a:cs typeface="+mj-cs"/>
              </a:rPr>
              <a:t>Nutritional State of the World</a:t>
            </a:r>
          </a:p>
        </p:txBody>
      </p:sp>
      <p:sp>
        <p:nvSpPr>
          <p:cNvPr id="1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30936" y="2660904"/>
            <a:ext cx="4818888" cy="354787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a:t>Data from The World Bank. (n.d.). Data: </a:t>
            </a:r>
            <a:r>
              <a:rPr lang="en-US" sz="2200" i="1"/>
              <a:t>Prevalence of underweight, weight for age (% of children under 5)</a:t>
            </a:r>
            <a:r>
              <a:rPr lang="en-US" sz="2200"/>
              <a:t>. Retrieved from https://data.worldbank.org/indicator/SH.STA.MALN.ZS</a:t>
            </a:r>
          </a:p>
        </p:txBody>
      </p:sp>
      <p:pic>
        <p:nvPicPr>
          <p:cNvPr id="4" name="Picture 3" descr="A bar chart shows the prevalence of underweight of children in World Bank Region. The horizontal axis represents the World Bank Regions such as North America, Latin America &amp; Caribbean, Middle East &amp; North Africa, East Asia &amp; Pacific, Sub-Saharan Africa, and South Asia. The vertical axis represents the prevalence of underweight (in percentage) ranging from 0 to 35 in increments of 5. The data is as follows: The percentage of prevalence of underweight in North America, Latin America &amp; Caribbean, Middle East &amp; North Africa, East Asia &amp; Pacific, Sub-Saharan Africa, and South Asia are 1, 3, 5, 6, 18, and 29 respectively."/>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048" y="1088467"/>
            <a:ext cx="5458968" cy="468106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859674"/>
            <a:ext cx="12192000" cy="5998326"/>
          </a:xfrm>
          <a:prstGeom prst="rect">
            <a:avLst/>
          </a:prstGeom>
        </p:spPr>
      </p:pic>
      <p:sp>
        <p:nvSpPr>
          <p:cNvPr id="22" name="TextBox 21"/>
          <p:cNvSpPr txBox="1"/>
          <p:nvPr/>
        </p:nvSpPr>
        <p:spPr>
          <a:xfrm>
            <a:off x="0" y="155642"/>
            <a:ext cx="121920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2060"/>
                </a:solidFill>
                <a:effectLst/>
                <a:uLnTx/>
                <a:uFillTx/>
                <a:latin typeface="Candara" panose="020E0502030303020204" pitchFamily="34" charset="0"/>
              </a:rPr>
              <a:t>17 GOALS: Which are linked with nutrition? How strong is the link (1-10)?</a:t>
            </a:r>
            <a:endParaRPr kumimoji="0" lang="en-US" sz="2800" b="0" i="0" u="none" strike="noStrike" kern="1200" cap="none" spc="0" normalizeH="0" baseline="0" noProof="0" dirty="0">
              <a:ln>
                <a:noFill/>
              </a:ln>
              <a:solidFill>
                <a:srgbClr val="002060"/>
              </a:solidFill>
              <a:effectLst/>
              <a:uLnTx/>
              <a:uFillTx/>
              <a:latin typeface="Candara" panose="020E0502030303020204" pitchFamily="34" charset="0"/>
            </a:endParaRPr>
          </a:p>
        </p:txBody>
      </p:sp>
    </p:spTree>
    <p:extLst>
      <p:ext uri="{BB962C8B-B14F-4D97-AF65-F5344CB8AC3E}">
        <p14:creationId xmlns:p14="http://schemas.microsoft.com/office/powerpoint/2010/main" val="406792738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1325563"/>
          </a:xfrm>
        </p:spPr>
        <p:txBody>
          <a:bodyPr>
            <a:normAutofit/>
          </a:bodyPr>
          <a:lstStyle/>
          <a:p>
            <a:r>
              <a:rPr lang="en-US" sz="4600"/>
              <a:t>The Determinants of Nutritional Status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38200" y="1929384"/>
            <a:ext cx="10515600" cy="4251960"/>
          </a:xfrm>
        </p:spPr>
        <p:txBody>
          <a:bodyPr>
            <a:normAutofit/>
          </a:bodyPr>
          <a:lstStyle/>
          <a:p>
            <a:pPr>
              <a:buNone/>
            </a:pPr>
            <a:r>
              <a:rPr lang="en-US" b="1" dirty="0"/>
              <a:t>Undernutrition</a:t>
            </a:r>
          </a:p>
          <a:p>
            <a:pPr>
              <a:buNone/>
            </a:pPr>
            <a:r>
              <a:rPr lang="en-US" dirty="0"/>
              <a:t>Immediate causes:</a:t>
            </a:r>
          </a:p>
          <a:p>
            <a:r>
              <a:rPr lang="en-US" dirty="0"/>
              <a:t>Inadequate dietary intake: weakens the body and opens it up to infection</a:t>
            </a:r>
          </a:p>
          <a:p>
            <a:r>
              <a:rPr lang="en-US" dirty="0"/>
              <a:t>Illness: makes it harder for people to eat, absorb the nutrients they take in, and raises the need for some nutrients (some pickiness as well, for example – iron deficiency, less appetite, sometimes specifically for iron rich foods)</a:t>
            </a:r>
          </a:p>
          <a:p>
            <a:r>
              <a:rPr lang="en-US" dirty="0"/>
              <a:t>This relationship creates a cycle of illness and infection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1325563"/>
          </a:xfrm>
        </p:spPr>
        <p:txBody>
          <a:bodyPr>
            <a:normAutofit/>
          </a:bodyPr>
          <a:lstStyle/>
          <a:p>
            <a:r>
              <a:rPr lang="en-US" sz="4600"/>
              <a:t>The Determinants of Nutritional Status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38200" y="1929384"/>
            <a:ext cx="10515600" cy="4251960"/>
          </a:xfrm>
        </p:spPr>
        <p:txBody>
          <a:bodyPr>
            <a:normAutofit/>
          </a:bodyPr>
          <a:lstStyle/>
          <a:p>
            <a:pPr>
              <a:buNone/>
            </a:pPr>
            <a:r>
              <a:rPr lang="en-US" b="1" dirty="0"/>
              <a:t>Overweight and Obesity</a:t>
            </a:r>
          </a:p>
          <a:p>
            <a:r>
              <a:rPr lang="en-US" dirty="0"/>
              <a:t>Most immediate cause is an increase in total energy intake coupled with a decrease in energy expenditure (what other reasons can you recall from E&amp;H)</a:t>
            </a:r>
          </a:p>
          <a:p>
            <a:r>
              <a:rPr lang="en-US" dirty="0"/>
              <a:t>Genetic and cultural factors are important</a:t>
            </a:r>
          </a:p>
          <a:p>
            <a:r>
              <a:rPr lang="en-US" dirty="0"/>
              <a:t>Rising global rate of obesity is being driven by global financial and trade liberalization, increased income and socioeconomic status, and urbanization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05CBC3C-2E5A-4839-8B9B-2E5A6ADF0F5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27FF362-FC97-4BF5-949B-D4ADFA26E4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4705EE56-9A5B-4F14-A1C0-6359E67A4FE3}"/>
              </a:ext>
            </a:extLst>
          </p:cNvPr>
          <p:cNvSpPr>
            <a:spLocks noGrp="1"/>
          </p:cNvSpPr>
          <p:nvPr>
            <p:ph type="title"/>
          </p:nvPr>
        </p:nvSpPr>
        <p:spPr>
          <a:xfrm>
            <a:off x="841246" y="673770"/>
            <a:ext cx="3644489" cy="2414488"/>
          </a:xfrm>
        </p:spPr>
        <p:txBody>
          <a:bodyPr anchor="t">
            <a:normAutofit/>
          </a:bodyPr>
          <a:lstStyle/>
          <a:p>
            <a:r>
              <a:rPr lang="en-GB" sz="5400">
                <a:solidFill>
                  <a:srgbClr val="FFFFFF"/>
                </a:solidFill>
              </a:rPr>
              <a:t>What do we know?</a:t>
            </a:r>
          </a:p>
        </p:txBody>
      </p:sp>
      <p:sp>
        <p:nvSpPr>
          <p:cNvPr id="3" name="Content Placeholder 2">
            <a:extLst>
              <a:ext uri="{FF2B5EF4-FFF2-40B4-BE49-F238E27FC236}">
                <a16:creationId xmlns:a16="http://schemas.microsoft.com/office/drawing/2014/main" id="{4F58748C-EC78-4A23-B1CC-9F6D502116C1}"/>
              </a:ext>
            </a:extLst>
          </p:cNvPr>
          <p:cNvSpPr>
            <a:spLocks noGrp="1"/>
          </p:cNvSpPr>
          <p:nvPr>
            <p:ph idx="1"/>
          </p:nvPr>
        </p:nvSpPr>
        <p:spPr>
          <a:xfrm>
            <a:off x="5524498" y="2444415"/>
            <a:ext cx="6305552" cy="4142123"/>
          </a:xfrm>
        </p:spPr>
        <p:txBody>
          <a:bodyPr>
            <a:normAutofit/>
          </a:bodyPr>
          <a:lstStyle/>
          <a:p>
            <a:pPr marL="0" indent="0">
              <a:buNone/>
            </a:pPr>
            <a:r>
              <a:rPr lang="en-GB" sz="2200" dirty="0"/>
              <a:t>Use the space to add your knowledge to the topics:</a:t>
            </a:r>
          </a:p>
          <a:p>
            <a:pPr marL="0" indent="0">
              <a:buNone/>
            </a:pPr>
            <a:r>
              <a:rPr lang="en-GB" sz="2200" dirty="0"/>
              <a:t>Underweight / Overweight</a:t>
            </a:r>
          </a:p>
          <a:p>
            <a:pPr marL="0" indent="0">
              <a:buNone/>
            </a:pPr>
            <a:r>
              <a:rPr lang="en-GB" sz="2200" dirty="0"/>
              <a:t>Follow these three streams of categories:</a:t>
            </a:r>
          </a:p>
          <a:p>
            <a:pPr marL="0" indent="0">
              <a:buNone/>
            </a:pPr>
            <a:r>
              <a:rPr lang="en-GB" sz="2200" b="1" dirty="0">
                <a:solidFill>
                  <a:srgbClr val="C00000"/>
                </a:solidFill>
              </a:rPr>
              <a:t>Life course approach</a:t>
            </a:r>
            <a:r>
              <a:rPr lang="en-GB" sz="2200" dirty="0"/>
              <a:t> (babies, infants, young children, adolescents, adults, elderly)</a:t>
            </a:r>
          </a:p>
          <a:p>
            <a:pPr marL="0" indent="0">
              <a:buNone/>
            </a:pPr>
            <a:r>
              <a:rPr lang="en-GB" sz="2200" b="1" dirty="0">
                <a:solidFill>
                  <a:srgbClr val="C00000"/>
                </a:solidFill>
              </a:rPr>
              <a:t>Gender gap</a:t>
            </a:r>
            <a:r>
              <a:rPr lang="en-GB" sz="2200" dirty="0"/>
              <a:t> (men, women)</a:t>
            </a:r>
          </a:p>
          <a:p>
            <a:pPr marL="0" indent="0">
              <a:buNone/>
            </a:pPr>
            <a:r>
              <a:rPr lang="en-GB" sz="2200" b="1" dirty="0">
                <a:solidFill>
                  <a:srgbClr val="C00000"/>
                </a:solidFill>
              </a:rPr>
              <a:t>Economic development</a:t>
            </a:r>
            <a:r>
              <a:rPr lang="en-GB" sz="2200" dirty="0"/>
              <a:t> (developed countries, developing countries)</a:t>
            </a:r>
          </a:p>
        </p:txBody>
      </p:sp>
    </p:spTree>
    <p:extLst>
      <p:ext uri="{BB962C8B-B14F-4D97-AF65-F5344CB8AC3E}">
        <p14:creationId xmlns:p14="http://schemas.microsoft.com/office/powerpoint/2010/main" val="2166196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05CBC3C-2E5A-4839-8B9B-2E5A6ADF0F5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27FF362-FC97-4BF5-949B-D4ADFA26E4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p:cNvSpPr>
            <a:spLocks noGrp="1"/>
          </p:cNvSpPr>
          <p:nvPr>
            <p:ph type="title"/>
          </p:nvPr>
        </p:nvSpPr>
        <p:spPr>
          <a:xfrm>
            <a:off x="841246" y="673770"/>
            <a:ext cx="3644489" cy="2414488"/>
          </a:xfrm>
        </p:spPr>
        <p:txBody>
          <a:bodyPr anchor="t">
            <a:normAutofit/>
          </a:bodyPr>
          <a:lstStyle/>
          <a:p>
            <a:r>
              <a:rPr lang="en-US" sz="4200">
                <a:solidFill>
                  <a:srgbClr val="FFFFFF"/>
                </a:solidFill>
              </a:rPr>
              <a:t>Nutritional Needs Throughout the Life Cycle</a:t>
            </a:r>
          </a:p>
        </p:txBody>
      </p:sp>
      <p:sp>
        <p:nvSpPr>
          <p:cNvPr id="3" name="Content Placeholder 2"/>
          <p:cNvSpPr>
            <a:spLocks noGrp="1"/>
          </p:cNvSpPr>
          <p:nvPr>
            <p:ph idx="1"/>
          </p:nvPr>
        </p:nvSpPr>
        <p:spPr>
          <a:xfrm>
            <a:off x="5326980" y="2647950"/>
            <a:ext cx="6498307" cy="3529012"/>
          </a:xfrm>
        </p:spPr>
        <p:txBody>
          <a:bodyPr>
            <a:normAutofit/>
          </a:bodyPr>
          <a:lstStyle/>
          <a:p>
            <a:pPr>
              <a:buNone/>
            </a:pPr>
            <a:r>
              <a:rPr lang="en-US" sz="2200" b="1" dirty="0"/>
              <a:t>Pregnancy and Birthweight </a:t>
            </a:r>
          </a:p>
          <a:p>
            <a:r>
              <a:rPr lang="en-US" sz="2200" dirty="0"/>
              <a:t>Pregnant women need a sufficient amount of protein and energy and should consume 300 more calories a day</a:t>
            </a:r>
          </a:p>
          <a:p>
            <a:r>
              <a:rPr lang="en-US" sz="2200" dirty="0"/>
              <a:t>Iron, iodine, folate, zinc, and calcium are also important to the health of the woman and child</a:t>
            </a:r>
          </a:p>
          <a:p>
            <a:r>
              <a:rPr lang="en-US" sz="2200" dirty="0"/>
              <a:t>The birthweight of a baby is an extremely important determinant of the extent to which a child will thrive and become a healthy adult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05CBC3C-2E5A-4839-8B9B-2E5A6ADF0F5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27FF362-FC97-4BF5-949B-D4ADFA26E4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p:cNvSpPr>
            <a:spLocks noGrp="1"/>
          </p:cNvSpPr>
          <p:nvPr>
            <p:ph type="title"/>
          </p:nvPr>
        </p:nvSpPr>
        <p:spPr>
          <a:xfrm>
            <a:off x="841246" y="673770"/>
            <a:ext cx="3644489" cy="2414488"/>
          </a:xfrm>
        </p:spPr>
        <p:txBody>
          <a:bodyPr anchor="t">
            <a:normAutofit/>
          </a:bodyPr>
          <a:lstStyle/>
          <a:p>
            <a:r>
              <a:rPr lang="en-US" sz="4200">
                <a:solidFill>
                  <a:srgbClr val="FFFFFF"/>
                </a:solidFill>
              </a:rPr>
              <a:t>Nutritional Needs Throughout the Life Cycle</a:t>
            </a:r>
          </a:p>
        </p:txBody>
      </p:sp>
      <p:sp>
        <p:nvSpPr>
          <p:cNvPr id="3" name="Content Placeholder 2"/>
          <p:cNvSpPr>
            <a:spLocks noGrp="1"/>
          </p:cNvSpPr>
          <p:nvPr>
            <p:ph idx="1"/>
          </p:nvPr>
        </p:nvSpPr>
        <p:spPr>
          <a:xfrm>
            <a:off x="4148138" y="2505075"/>
            <a:ext cx="7853363" cy="4162425"/>
          </a:xfrm>
        </p:spPr>
        <p:txBody>
          <a:bodyPr>
            <a:noAutofit/>
          </a:bodyPr>
          <a:lstStyle/>
          <a:p>
            <a:pPr>
              <a:buNone/>
            </a:pPr>
            <a:r>
              <a:rPr lang="en-US" sz="1400" b="1" dirty="0"/>
              <a:t>Infancy and Young Childhood</a:t>
            </a:r>
          </a:p>
          <a:p>
            <a:r>
              <a:rPr lang="en-US" sz="1400" dirty="0"/>
              <a:t>“Window of opportunity” is conception to 2 years of age</a:t>
            </a:r>
          </a:p>
          <a:p>
            <a:r>
              <a:rPr lang="en-US" sz="1400" dirty="0"/>
              <a:t>Nutritional gaps during this time can cause problems with stature, mental development, and frequent infection</a:t>
            </a:r>
          </a:p>
          <a:p>
            <a:r>
              <a:rPr lang="en-US" sz="1400" dirty="0"/>
              <a:t>Children need sufficient protein, energy, and fats as well as iodine, iron, vitamin A, and zinc</a:t>
            </a:r>
          </a:p>
          <a:p>
            <a:r>
              <a:rPr lang="en-US" sz="1400" dirty="0"/>
              <a:t>Children grow best and stay healthiest if exclusively breastfed for first 6 months</a:t>
            </a:r>
            <a:endParaRPr lang="en-US" sz="1400" b="1" dirty="0"/>
          </a:p>
          <a:p>
            <a:r>
              <a:rPr lang="en-US" sz="1400" dirty="0"/>
              <a:t>Nutritional status of infants and children is gauged by measuring and weighing them, then plotting weight and height on a growth chart </a:t>
            </a:r>
          </a:p>
          <a:p>
            <a:r>
              <a:rPr lang="en-US" sz="1400" dirty="0"/>
              <a:t>Child’s position on growth curve indicates whether growth is normal</a:t>
            </a:r>
          </a:p>
          <a:p>
            <a:r>
              <a:rPr lang="en-US" sz="1400" dirty="0"/>
              <a:t>Large share of nutritional deficits are mild, but still have negative consequences on development</a:t>
            </a:r>
            <a:endParaRPr lang="en-US" sz="1400" b="1" dirty="0"/>
          </a:p>
          <a:p>
            <a:r>
              <a:rPr lang="en-US" sz="1400" dirty="0"/>
              <a:t>Birthweight—a child has a low birthweight if the child’s weight at birth is below 2,500 grams</a:t>
            </a:r>
          </a:p>
          <a:p>
            <a:r>
              <a:rPr lang="en-US" sz="1400" dirty="0"/>
              <a:t>Height-for-age—a child is stunted if its height-for age is two z-scores below the international reference height-for-age </a:t>
            </a:r>
          </a:p>
          <a:p>
            <a:r>
              <a:rPr lang="en-US" sz="1400" dirty="0"/>
              <a:t>Weight-for-age—a child is underweight if its weight is two z-scores below the international reference weight-for-age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05CBC3C-2E5A-4839-8B9B-2E5A6ADF0F5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27FF362-FC97-4BF5-949B-D4ADFA26E4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p:cNvSpPr>
            <a:spLocks noGrp="1"/>
          </p:cNvSpPr>
          <p:nvPr>
            <p:ph type="title"/>
          </p:nvPr>
        </p:nvSpPr>
        <p:spPr>
          <a:xfrm>
            <a:off x="841246" y="673770"/>
            <a:ext cx="3644489" cy="2414488"/>
          </a:xfrm>
        </p:spPr>
        <p:txBody>
          <a:bodyPr anchor="t">
            <a:normAutofit/>
          </a:bodyPr>
          <a:lstStyle/>
          <a:p>
            <a:r>
              <a:rPr lang="en-US" sz="5400">
                <a:solidFill>
                  <a:srgbClr val="FFFFFF"/>
                </a:solidFill>
              </a:rPr>
              <a:t>Gauging Nutritional Status</a:t>
            </a:r>
          </a:p>
        </p:txBody>
      </p:sp>
      <p:sp>
        <p:nvSpPr>
          <p:cNvPr id="3" name="Content Placeholder 2"/>
          <p:cNvSpPr>
            <a:spLocks noGrp="1"/>
          </p:cNvSpPr>
          <p:nvPr>
            <p:ph idx="1"/>
          </p:nvPr>
        </p:nvSpPr>
        <p:spPr>
          <a:xfrm>
            <a:off x="5838825" y="1368090"/>
            <a:ext cx="6173915" cy="5294647"/>
          </a:xfrm>
        </p:spPr>
        <p:txBody>
          <a:bodyPr>
            <a:normAutofit/>
          </a:bodyPr>
          <a:lstStyle/>
          <a:p>
            <a:pPr marL="0" indent="0">
              <a:buNone/>
            </a:pPr>
            <a:r>
              <a:rPr lang="en-US" sz="1900" b="1" dirty="0"/>
              <a:t>Children</a:t>
            </a:r>
          </a:p>
          <a:p>
            <a:r>
              <a:rPr lang="en-US" sz="1900" dirty="0"/>
              <a:t>Nutritional status of infants and children is gauged by measuring and weighing them, then plotting weight and height on a growth chart </a:t>
            </a:r>
          </a:p>
          <a:p>
            <a:r>
              <a:rPr lang="en-US" sz="1900" dirty="0"/>
              <a:t>Child’s position on growth curve indicates whether growth is normal</a:t>
            </a:r>
          </a:p>
          <a:p>
            <a:r>
              <a:rPr lang="en-US" sz="1900" dirty="0"/>
              <a:t>Large share of nutritional deficits are mild, but still have negative consequences on development</a:t>
            </a:r>
            <a:endParaRPr lang="en-US" sz="1900" b="1" dirty="0"/>
          </a:p>
          <a:p>
            <a:r>
              <a:rPr lang="en-US" sz="1900" dirty="0"/>
              <a:t>Birthweight—a child has a low birthweight if the child’s weight at birth is below 2,500 grams</a:t>
            </a:r>
          </a:p>
          <a:p>
            <a:r>
              <a:rPr lang="en-US" sz="1900" dirty="0"/>
              <a:t>Height-for-age—a child is stunted if its height-for age is two z-scores below the international reference height-for-age </a:t>
            </a:r>
          </a:p>
          <a:p>
            <a:r>
              <a:rPr lang="en-US" sz="1900" dirty="0"/>
              <a:t>Weight-for-age—a child is underweight if its weight is two z-scores below the international reference weight-for-age</a:t>
            </a:r>
          </a:p>
          <a:p>
            <a:endParaRPr lang="en-US" sz="19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05CBC3C-2E5A-4839-8B9B-2E5A6ADF0F5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27FF362-FC97-4BF5-949B-D4ADFA26E4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p:cNvSpPr>
            <a:spLocks noGrp="1"/>
          </p:cNvSpPr>
          <p:nvPr>
            <p:ph type="title"/>
          </p:nvPr>
        </p:nvSpPr>
        <p:spPr>
          <a:xfrm>
            <a:off x="841246" y="673770"/>
            <a:ext cx="3644489" cy="2414488"/>
          </a:xfrm>
        </p:spPr>
        <p:txBody>
          <a:bodyPr anchor="t">
            <a:normAutofit/>
          </a:bodyPr>
          <a:lstStyle/>
          <a:p>
            <a:r>
              <a:rPr lang="en-US" sz="4200" dirty="0">
                <a:solidFill>
                  <a:srgbClr val="FFFFFF"/>
                </a:solidFill>
              </a:rPr>
              <a:t>Nutritional Needs Throughout the Life Cycle</a:t>
            </a:r>
          </a:p>
        </p:txBody>
      </p:sp>
      <p:sp>
        <p:nvSpPr>
          <p:cNvPr id="3" name="Content Placeholder 2"/>
          <p:cNvSpPr>
            <a:spLocks noGrp="1"/>
          </p:cNvSpPr>
          <p:nvPr>
            <p:ph idx="1"/>
          </p:nvPr>
        </p:nvSpPr>
        <p:spPr>
          <a:xfrm>
            <a:off x="5395914" y="2576512"/>
            <a:ext cx="6505574" cy="3600449"/>
          </a:xfrm>
        </p:spPr>
        <p:txBody>
          <a:bodyPr>
            <a:normAutofit/>
          </a:bodyPr>
          <a:lstStyle/>
          <a:p>
            <a:pPr>
              <a:buNone/>
            </a:pPr>
            <a:r>
              <a:rPr lang="en-US" sz="2200" b="1" dirty="0"/>
              <a:t>Adolescence</a:t>
            </a:r>
          </a:p>
          <a:p>
            <a:r>
              <a:rPr lang="en-US" sz="2200" dirty="0"/>
              <a:t>Adolescents need protein and energy to grow, as well as iron, iodine, folic acid, and calcium</a:t>
            </a:r>
          </a:p>
          <a:p>
            <a:r>
              <a:rPr lang="en-US" sz="2200" dirty="0"/>
              <a:t>Adolescent girls who are poorly nourished are much more likely to give birth to an underweight child and experience complications during pregnancy than well-nourished girls</a:t>
            </a:r>
          </a:p>
          <a:p>
            <a:r>
              <a:rPr lang="en-US" sz="2200" dirty="0"/>
              <a:t>Children who are stunted are generally unable to make up later for their hindered growth</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05CBC3C-2E5A-4839-8B9B-2E5A6ADF0F5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27FF362-FC97-4BF5-949B-D4ADFA26E4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p:cNvSpPr>
            <a:spLocks noGrp="1"/>
          </p:cNvSpPr>
          <p:nvPr>
            <p:ph type="title"/>
          </p:nvPr>
        </p:nvSpPr>
        <p:spPr>
          <a:xfrm>
            <a:off x="841246" y="673770"/>
            <a:ext cx="3644489" cy="2414488"/>
          </a:xfrm>
        </p:spPr>
        <p:txBody>
          <a:bodyPr anchor="t">
            <a:normAutofit/>
          </a:bodyPr>
          <a:lstStyle/>
          <a:p>
            <a:r>
              <a:rPr lang="en-US" sz="4200">
                <a:solidFill>
                  <a:srgbClr val="FFFFFF"/>
                </a:solidFill>
              </a:rPr>
              <a:t>Nutritional Needs Throughout the Life Cycle </a:t>
            </a:r>
          </a:p>
        </p:txBody>
      </p:sp>
      <p:sp>
        <p:nvSpPr>
          <p:cNvPr id="3" name="Content Placeholder 2"/>
          <p:cNvSpPr>
            <a:spLocks noGrp="1"/>
          </p:cNvSpPr>
          <p:nvPr>
            <p:ph idx="1"/>
          </p:nvPr>
        </p:nvSpPr>
        <p:spPr>
          <a:xfrm>
            <a:off x="5326980" y="2609850"/>
            <a:ext cx="6650707" cy="3567112"/>
          </a:xfrm>
        </p:spPr>
        <p:txBody>
          <a:bodyPr>
            <a:normAutofit/>
          </a:bodyPr>
          <a:lstStyle/>
          <a:p>
            <a:pPr>
              <a:buNone/>
            </a:pPr>
            <a:r>
              <a:rPr lang="en-US" sz="2200" b="1" dirty="0"/>
              <a:t>Adulthood and Old Age</a:t>
            </a:r>
          </a:p>
          <a:p>
            <a:r>
              <a:rPr lang="en-US" sz="2200" dirty="0"/>
              <a:t>Adults need a well-balanced diet with protein, energy, and iron in order to stay productive</a:t>
            </a:r>
          </a:p>
          <a:p>
            <a:r>
              <a:rPr lang="en-US" sz="2200" dirty="0"/>
              <a:t>Foods that contain too much fat, cholesterol, sugar, or salt can be harmful</a:t>
            </a:r>
          </a:p>
          <a:p>
            <a:r>
              <a:rPr lang="en-US" sz="2200" dirty="0"/>
              <a:t>The ability of older people to live on their own can depend on their nutritional status</a:t>
            </a:r>
          </a:p>
          <a:p>
            <a:r>
              <a:rPr lang="en-US" sz="2200" dirty="0"/>
              <a:t>Older adults need calcium to reduce risk of osteoporosis </a:t>
            </a:r>
          </a:p>
          <a:p>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CFD79-D64C-4651-A76B-F64BB61D4F4E}"/>
              </a:ext>
            </a:extLst>
          </p:cNvPr>
          <p:cNvSpPr>
            <a:spLocks noGrp="1"/>
          </p:cNvSpPr>
          <p:nvPr>
            <p:ph type="title"/>
          </p:nvPr>
        </p:nvSpPr>
        <p:spPr>
          <a:xfrm>
            <a:off x="101600" y="81492"/>
            <a:ext cx="10515600" cy="688975"/>
          </a:xfrm>
        </p:spPr>
        <p:txBody>
          <a:bodyPr>
            <a:normAutofit fontScale="90000"/>
          </a:bodyPr>
          <a:lstStyle/>
          <a:p>
            <a:r>
              <a:rPr lang="en-GB" b="1" dirty="0">
                <a:solidFill>
                  <a:schemeClr val="accent6">
                    <a:lumMod val="75000"/>
                  </a:schemeClr>
                </a:solidFill>
              </a:rPr>
              <a:t>Notes on your essay</a:t>
            </a:r>
          </a:p>
        </p:txBody>
      </p:sp>
      <p:sp>
        <p:nvSpPr>
          <p:cNvPr id="3" name="Content Placeholder 2">
            <a:extLst>
              <a:ext uri="{FF2B5EF4-FFF2-40B4-BE49-F238E27FC236}">
                <a16:creationId xmlns:a16="http://schemas.microsoft.com/office/drawing/2014/main" id="{D6B4E856-0508-434E-8599-0CEAA2D61719}"/>
              </a:ext>
            </a:extLst>
          </p:cNvPr>
          <p:cNvSpPr>
            <a:spLocks noGrp="1"/>
          </p:cNvSpPr>
          <p:nvPr>
            <p:ph idx="1"/>
          </p:nvPr>
        </p:nvSpPr>
        <p:spPr>
          <a:xfrm>
            <a:off x="368300" y="939800"/>
            <a:ext cx="11315700" cy="5689600"/>
          </a:xfrm>
        </p:spPr>
        <p:txBody>
          <a:bodyPr>
            <a:normAutofit fontScale="77500" lnSpcReduction="20000"/>
          </a:bodyPr>
          <a:lstStyle/>
          <a:p>
            <a:r>
              <a:rPr lang="en-US" b="1" dirty="0">
                <a:solidFill>
                  <a:schemeClr val="accent5">
                    <a:lumMod val="75000"/>
                  </a:schemeClr>
                </a:solidFill>
              </a:rPr>
              <a:t>I</a:t>
            </a:r>
            <a:r>
              <a:rPr lang="en-GB" b="1" dirty="0" err="1">
                <a:solidFill>
                  <a:schemeClr val="accent5">
                    <a:lumMod val="75000"/>
                  </a:schemeClr>
                </a:solidFill>
              </a:rPr>
              <a:t>ntroduction</a:t>
            </a:r>
            <a:r>
              <a:rPr lang="en-GB" b="1" dirty="0">
                <a:solidFill>
                  <a:schemeClr val="accent5">
                    <a:lumMod val="75000"/>
                  </a:schemeClr>
                </a:solidFill>
              </a:rPr>
              <a:t> </a:t>
            </a:r>
            <a:r>
              <a:rPr lang="en-GB" dirty="0"/>
              <a:t>– short, and an essay outline</a:t>
            </a:r>
          </a:p>
          <a:p>
            <a:r>
              <a:rPr lang="en-GB" b="1" dirty="0">
                <a:solidFill>
                  <a:schemeClr val="accent5">
                    <a:lumMod val="75000"/>
                  </a:schemeClr>
                </a:solidFill>
              </a:rPr>
              <a:t>Clear case</a:t>
            </a:r>
            <a:r>
              <a:rPr lang="en-GB" dirty="0"/>
              <a:t> (problem, not solutions!), place, year(s)… Don’t define GH or talk about GH themes (</a:t>
            </a:r>
            <a:r>
              <a:rPr lang="en-GB" b="1" dirty="0">
                <a:solidFill>
                  <a:srgbClr val="C00000"/>
                </a:solidFill>
              </a:rPr>
              <a:t>what</a:t>
            </a:r>
            <a:r>
              <a:rPr lang="en-GB" dirty="0"/>
              <a:t>)</a:t>
            </a:r>
          </a:p>
          <a:p>
            <a:r>
              <a:rPr lang="en-GB" b="1" dirty="0">
                <a:solidFill>
                  <a:schemeClr val="accent5">
                    <a:lumMod val="75000"/>
                  </a:schemeClr>
                </a:solidFill>
              </a:rPr>
              <a:t>Local</a:t>
            </a:r>
            <a:r>
              <a:rPr lang="en-GB" dirty="0"/>
              <a:t> – don’t repeat the “what happened” (</a:t>
            </a:r>
            <a:r>
              <a:rPr lang="en-GB" b="1" dirty="0">
                <a:solidFill>
                  <a:srgbClr val="C00000"/>
                </a:solidFill>
              </a:rPr>
              <a:t>why</a:t>
            </a:r>
            <a:r>
              <a:rPr lang="en-GB" dirty="0"/>
              <a:t>, not what), not the issue but the place, the people, why they were susceptible or exposed or at risk, local healthcare systems and health investment</a:t>
            </a:r>
          </a:p>
          <a:p>
            <a:r>
              <a:rPr lang="en-GB" b="1" dirty="0">
                <a:solidFill>
                  <a:schemeClr val="accent5">
                    <a:lumMod val="75000"/>
                  </a:schemeClr>
                </a:solidFill>
              </a:rPr>
              <a:t>Global</a:t>
            </a:r>
            <a:r>
              <a:rPr lang="en-GB" dirty="0"/>
              <a:t> – again, not the what buy the </a:t>
            </a:r>
            <a:r>
              <a:rPr lang="en-GB" b="1" dirty="0">
                <a:solidFill>
                  <a:srgbClr val="C00000"/>
                </a:solidFill>
              </a:rPr>
              <a:t>why</a:t>
            </a:r>
            <a:r>
              <a:rPr lang="en-GB" dirty="0"/>
              <a:t>, climate change, globalisation, other countries, trade and aid, global agencies or partnerships</a:t>
            </a:r>
          </a:p>
          <a:p>
            <a:r>
              <a:rPr lang="en-GB" b="1" dirty="0">
                <a:solidFill>
                  <a:schemeClr val="accent5">
                    <a:lumMod val="75000"/>
                  </a:schemeClr>
                </a:solidFill>
              </a:rPr>
              <a:t>Intervention</a:t>
            </a:r>
            <a:r>
              <a:rPr lang="en-GB" dirty="0"/>
              <a:t> -  clear actions, not a general logic, year(s), who was involved, plan, aims, no background (</a:t>
            </a:r>
            <a:r>
              <a:rPr lang="en-GB" b="1" dirty="0">
                <a:solidFill>
                  <a:srgbClr val="C00000"/>
                </a:solidFill>
              </a:rPr>
              <a:t>what</a:t>
            </a:r>
            <a:r>
              <a:rPr lang="en-GB" dirty="0"/>
              <a:t>), description and evaluation (of </a:t>
            </a:r>
            <a:r>
              <a:rPr lang="en-GB" b="1" dirty="0">
                <a:solidFill>
                  <a:srgbClr val="C00000"/>
                </a:solidFill>
              </a:rPr>
              <a:t>what</a:t>
            </a:r>
            <a:r>
              <a:rPr lang="en-GB" dirty="0"/>
              <a:t> went well or wrong)</a:t>
            </a:r>
          </a:p>
          <a:p>
            <a:r>
              <a:rPr lang="en-GB" b="1" dirty="0">
                <a:solidFill>
                  <a:schemeClr val="accent5">
                    <a:lumMod val="75000"/>
                  </a:schemeClr>
                </a:solidFill>
              </a:rPr>
              <a:t>SDGs</a:t>
            </a:r>
            <a:r>
              <a:rPr lang="en-GB" dirty="0"/>
              <a:t> – don’t mix it elsewhere, focus on main 2-3 relevant ones, don’t explain in length about the SDGs (</a:t>
            </a:r>
            <a:r>
              <a:rPr lang="en-GB" b="1" dirty="0">
                <a:solidFill>
                  <a:srgbClr val="C00000"/>
                </a:solidFill>
              </a:rPr>
              <a:t>what</a:t>
            </a:r>
            <a:r>
              <a:rPr lang="en-GB" dirty="0"/>
              <a:t>)</a:t>
            </a:r>
          </a:p>
          <a:p>
            <a:r>
              <a:rPr lang="en-GB" b="1" dirty="0">
                <a:solidFill>
                  <a:schemeClr val="accent5">
                    <a:lumMod val="75000"/>
                  </a:schemeClr>
                </a:solidFill>
              </a:rPr>
              <a:t>Lessons &amp; countries</a:t>
            </a:r>
            <a:r>
              <a:rPr lang="en-GB" dirty="0"/>
              <a:t> – main lessons (</a:t>
            </a:r>
            <a:r>
              <a:rPr lang="en-GB" b="1" dirty="0">
                <a:solidFill>
                  <a:srgbClr val="C00000"/>
                </a:solidFill>
              </a:rPr>
              <a:t>why</a:t>
            </a:r>
            <a:r>
              <a:rPr lang="en-GB" dirty="0"/>
              <a:t> it worked or not), and main points re other 2 countries as to </a:t>
            </a:r>
            <a:r>
              <a:rPr lang="en-GB" b="1" dirty="0">
                <a:solidFill>
                  <a:srgbClr val="C00000"/>
                </a:solidFill>
              </a:rPr>
              <a:t>why</a:t>
            </a:r>
            <a:r>
              <a:rPr lang="en-GB" dirty="0"/>
              <a:t> it would work with the same problem (the </a:t>
            </a:r>
            <a:r>
              <a:rPr lang="en-GB" b="1" dirty="0">
                <a:solidFill>
                  <a:schemeClr val="accent5"/>
                </a:solidFill>
              </a:rPr>
              <a:t>similarities</a:t>
            </a:r>
            <a:r>
              <a:rPr lang="en-GB" dirty="0"/>
              <a:t> of the case and the country) or not (the </a:t>
            </a:r>
            <a:r>
              <a:rPr lang="en-GB" b="1" dirty="0">
                <a:solidFill>
                  <a:schemeClr val="accent5"/>
                </a:solidFill>
              </a:rPr>
              <a:t>differences</a:t>
            </a:r>
            <a:r>
              <a:rPr lang="en-GB" dirty="0"/>
              <a:t>)</a:t>
            </a:r>
          </a:p>
          <a:p>
            <a:r>
              <a:rPr lang="en-GB" b="1" dirty="0">
                <a:solidFill>
                  <a:schemeClr val="accent5">
                    <a:lumMod val="75000"/>
                  </a:schemeClr>
                </a:solidFill>
              </a:rPr>
              <a:t>Conclusion</a:t>
            </a:r>
            <a:r>
              <a:rPr lang="en-GB" dirty="0"/>
              <a:t> – repeat the main </a:t>
            </a:r>
            <a:r>
              <a:rPr lang="en-GB" b="1" dirty="0">
                <a:solidFill>
                  <a:schemeClr val="accent6">
                    <a:lumMod val="75000"/>
                  </a:schemeClr>
                </a:solidFill>
              </a:rPr>
              <a:t>learning</a:t>
            </a:r>
            <a:r>
              <a:rPr lang="en-GB" dirty="0"/>
              <a:t> of this case</a:t>
            </a:r>
          </a:p>
          <a:p>
            <a:pPr marL="0" indent="0">
              <a:buNone/>
            </a:pPr>
            <a:endParaRPr lang="en-GB" sz="1800" dirty="0"/>
          </a:p>
          <a:p>
            <a:pPr marL="0" indent="0">
              <a:buNone/>
            </a:pPr>
            <a:r>
              <a:rPr lang="en-GB" sz="1800" dirty="0"/>
              <a:t>Follow the structure!; Use professional terminology (CD? NCD?); Aspire for high quality refs</a:t>
            </a:r>
            <a:br>
              <a:rPr lang="en-GB" sz="1800" dirty="0"/>
            </a:br>
            <a:r>
              <a:rPr lang="en-GB" sz="1800" dirty="0"/>
              <a:t>Come next week with 1 page, bullet points, or you won’t get feedback…keep your instructions and references elsewhere</a:t>
            </a:r>
            <a:endParaRPr lang="en-GB" dirty="0"/>
          </a:p>
        </p:txBody>
      </p:sp>
    </p:spTree>
    <p:extLst>
      <p:ext uri="{BB962C8B-B14F-4D97-AF65-F5344CB8AC3E}">
        <p14:creationId xmlns:p14="http://schemas.microsoft.com/office/powerpoint/2010/main" val="1319604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5F81A40-1793-4D95-9ED1-00FA09676157}"/>
              </a:ext>
            </a:extLst>
          </p:cNvPr>
          <p:cNvSpPr>
            <a:spLocks noGrp="1"/>
          </p:cNvSpPr>
          <p:nvPr>
            <p:ph type="title"/>
          </p:nvPr>
        </p:nvSpPr>
        <p:spPr>
          <a:xfrm>
            <a:off x="621792" y="1161288"/>
            <a:ext cx="3602736" cy="4526280"/>
          </a:xfrm>
        </p:spPr>
        <p:txBody>
          <a:bodyPr>
            <a:normAutofit/>
          </a:bodyPr>
          <a:lstStyle/>
          <a:p>
            <a:r>
              <a:rPr lang="en-GB" sz="4000"/>
              <a:t>Key nutritional needs and how to meet them</a:t>
            </a:r>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F5DA01BB-B95B-4352-B304-31CEA073EABD}"/>
              </a:ext>
            </a:extLst>
          </p:cNvPr>
          <p:cNvGraphicFramePr>
            <a:graphicFrameLocks noGrp="1"/>
          </p:cNvGraphicFramePr>
          <p:nvPr>
            <p:ph idx="1"/>
            <p:extLst>
              <p:ext uri="{D42A27DB-BD31-4B8C-83A1-F6EECF244321}">
                <p14:modId xmlns:p14="http://schemas.microsoft.com/office/powerpoint/2010/main" val="963099821"/>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82611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C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7861B964-DEB4-4E85-AA24-409F124B8596}"/>
              </a:ext>
            </a:extLst>
          </p:cNvPr>
          <p:cNvPicPr>
            <a:picLocks noGrp="1" noChangeAspect="1"/>
          </p:cNvPicPr>
          <p:nvPr>
            <p:ph idx="1"/>
          </p:nvPr>
        </p:nvPicPr>
        <p:blipFill>
          <a:blip r:embed="rId2"/>
          <a:stretch>
            <a:fillRect/>
          </a:stretch>
        </p:blipFill>
        <p:spPr>
          <a:xfrm>
            <a:off x="643467" y="2447544"/>
            <a:ext cx="10905066" cy="1962912"/>
          </a:xfrm>
          <a:prstGeom prst="rect">
            <a:avLst/>
          </a:prstGeom>
        </p:spPr>
      </p:pic>
    </p:spTree>
    <p:extLst>
      <p:ext uri="{BB962C8B-B14F-4D97-AF65-F5344CB8AC3E}">
        <p14:creationId xmlns:p14="http://schemas.microsoft.com/office/powerpoint/2010/main" val="17907606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73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D0B72879-F5AE-4333-92B1-2A7391E2CBD0}"/>
              </a:ext>
            </a:extLst>
          </p:cNvPr>
          <p:cNvPicPr>
            <a:picLocks noGrp="1" noChangeAspect="1"/>
          </p:cNvPicPr>
          <p:nvPr>
            <p:ph idx="1"/>
          </p:nvPr>
        </p:nvPicPr>
        <p:blipFill>
          <a:blip r:embed="rId2"/>
          <a:stretch>
            <a:fillRect/>
          </a:stretch>
        </p:blipFill>
        <p:spPr>
          <a:xfrm>
            <a:off x="643467" y="2324862"/>
            <a:ext cx="10905066" cy="2208276"/>
          </a:xfrm>
          <a:prstGeom prst="rect">
            <a:avLst/>
          </a:prstGeom>
        </p:spPr>
      </p:pic>
    </p:spTree>
    <p:extLst>
      <p:ext uri="{BB962C8B-B14F-4D97-AF65-F5344CB8AC3E}">
        <p14:creationId xmlns:p14="http://schemas.microsoft.com/office/powerpoint/2010/main" val="1042793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364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3B139C0F-058B-4BD5-836E-6397A48D1678}"/>
              </a:ext>
            </a:extLst>
          </p:cNvPr>
          <p:cNvPicPr>
            <a:picLocks noGrp="1" noChangeAspect="1"/>
          </p:cNvPicPr>
          <p:nvPr>
            <p:ph idx="1"/>
          </p:nvPr>
        </p:nvPicPr>
        <p:blipFill>
          <a:blip r:embed="rId2"/>
          <a:stretch>
            <a:fillRect/>
          </a:stretch>
        </p:blipFill>
        <p:spPr>
          <a:xfrm>
            <a:off x="643467" y="2488438"/>
            <a:ext cx="10905066" cy="1881124"/>
          </a:xfrm>
          <a:prstGeom prst="rect">
            <a:avLst/>
          </a:prstGeom>
        </p:spPr>
      </p:pic>
    </p:spTree>
    <p:extLst>
      <p:ext uri="{BB962C8B-B14F-4D97-AF65-F5344CB8AC3E}">
        <p14:creationId xmlns:p14="http://schemas.microsoft.com/office/powerpoint/2010/main" val="871187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26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FB248EFD-9F87-4646-A073-D08212A03743}"/>
              </a:ext>
            </a:extLst>
          </p:cNvPr>
          <p:cNvPicPr>
            <a:picLocks noGrp="1" noChangeAspect="1"/>
          </p:cNvPicPr>
          <p:nvPr>
            <p:ph idx="1"/>
          </p:nvPr>
        </p:nvPicPr>
        <p:blipFill>
          <a:blip r:embed="rId2"/>
          <a:stretch>
            <a:fillRect/>
          </a:stretch>
        </p:blipFill>
        <p:spPr>
          <a:xfrm>
            <a:off x="643467" y="2270337"/>
            <a:ext cx="10905066" cy="2317326"/>
          </a:xfrm>
          <a:prstGeom prst="rect">
            <a:avLst/>
          </a:prstGeom>
        </p:spPr>
      </p:pic>
    </p:spTree>
    <p:extLst>
      <p:ext uri="{BB962C8B-B14F-4D97-AF65-F5344CB8AC3E}">
        <p14:creationId xmlns:p14="http://schemas.microsoft.com/office/powerpoint/2010/main" val="8929152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567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E4B3739-FA1E-4393-900B-2A389D3F0863}"/>
              </a:ext>
            </a:extLst>
          </p:cNvPr>
          <p:cNvPicPr>
            <a:picLocks noGrp="1" noChangeAspect="1"/>
          </p:cNvPicPr>
          <p:nvPr>
            <p:ph idx="1"/>
          </p:nvPr>
        </p:nvPicPr>
        <p:blipFill>
          <a:blip r:embed="rId2"/>
          <a:stretch>
            <a:fillRect/>
          </a:stretch>
        </p:blipFill>
        <p:spPr>
          <a:xfrm>
            <a:off x="643467" y="2229443"/>
            <a:ext cx="10905066" cy="2399114"/>
          </a:xfrm>
          <a:prstGeom prst="rect">
            <a:avLst/>
          </a:prstGeom>
        </p:spPr>
      </p:pic>
    </p:spTree>
    <p:extLst>
      <p:ext uri="{BB962C8B-B14F-4D97-AF65-F5344CB8AC3E}">
        <p14:creationId xmlns:p14="http://schemas.microsoft.com/office/powerpoint/2010/main" val="3012738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81EA652-8C6A-4E69-BEB9-17080947455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Triangle 25">
            <a:extLst>
              <a:ext uri="{FF2B5EF4-FFF2-40B4-BE49-F238E27FC236}">
                <a16:creationId xmlns:a16="http://schemas.microsoft.com/office/drawing/2014/main" id="{5298780A-33B9-4EA2-8F67-DE68AD6284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7F488E8B-4E1E-4402-8935-D4E6C02615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85240" y="1050595"/>
            <a:ext cx="8074815" cy="1618489"/>
          </a:xfrm>
        </p:spPr>
        <p:txBody>
          <a:bodyPr anchor="ctr">
            <a:normAutofit/>
          </a:bodyPr>
          <a:lstStyle/>
          <a:p>
            <a:r>
              <a:rPr lang="en-US" sz="6700"/>
              <a:t>Key Nutritional Needs</a:t>
            </a:r>
          </a:p>
        </p:txBody>
      </p:sp>
      <p:sp>
        <p:nvSpPr>
          <p:cNvPr id="3" name="Content Placeholder 2"/>
          <p:cNvSpPr>
            <a:spLocks noGrp="1"/>
          </p:cNvSpPr>
          <p:nvPr>
            <p:ph idx="1"/>
          </p:nvPr>
        </p:nvSpPr>
        <p:spPr>
          <a:xfrm>
            <a:off x="1285239" y="2496541"/>
            <a:ext cx="9968549" cy="3594697"/>
          </a:xfrm>
        </p:spPr>
        <p:txBody>
          <a:bodyPr anchor="t">
            <a:noAutofit/>
          </a:bodyPr>
          <a:lstStyle/>
          <a:p>
            <a:pPr>
              <a:buNone/>
            </a:pPr>
            <a:r>
              <a:rPr lang="en-US" sz="2400" b="1" dirty="0"/>
              <a:t>Vitamin A </a:t>
            </a:r>
          </a:p>
          <a:p>
            <a:r>
              <a:rPr lang="en-US" sz="2400" dirty="0"/>
              <a:t>Found mostly in green leafy vegetables, yellow and orange fruits that are not citrus, and carrots</a:t>
            </a:r>
          </a:p>
          <a:p>
            <a:r>
              <a:rPr lang="en-US" sz="2400" dirty="0"/>
              <a:t>Deficiency associated with xeropthalmia, eventually can lead to permanent blindness</a:t>
            </a:r>
          </a:p>
          <a:p>
            <a:r>
              <a:rPr lang="en-US" sz="2400" dirty="0"/>
              <a:t>Important to growth and proper functioning of immune system; can impact severity of illness and chance of survival of pneumonia, diarrhea, and measles</a:t>
            </a:r>
          </a:p>
          <a:p>
            <a:r>
              <a:rPr lang="en-US" sz="2400" dirty="0"/>
              <a:t>Supplement as a shot, encourage better nutrition, fortify foods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Nutritional State of the World</a:t>
            </a:r>
          </a:p>
        </p:txBody>
      </p:sp>
      <p:pic>
        <p:nvPicPr>
          <p:cNvPr id="4" name="Picture 3" descr="A table list some of the regions with vitamin A deficiency in children under 5. The regions are Central Asia, Middle East, and North Africa; East and Southeast Asia and Oceania; Latin America and the Caribbean; South Asia; Sub-Saharan Africa; and all low-income and middle-income countries and their corresponding vitamin A deficiency percentages are 11; 6; 11; 44; 48; and 29 respectively."/>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421" y="1549316"/>
            <a:ext cx="7341158" cy="2993016"/>
          </a:xfrm>
          <a:prstGeom prst="rect">
            <a:avLst/>
          </a:prstGeom>
        </p:spPr>
      </p:pic>
      <p:sp>
        <p:nvSpPr>
          <p:cNvPr id="5" name="TextBox 4"/>
          <p:cNvSpPr txBox="1"/>
          <p:nvPr/>
        </p:nvSpPr>
        <p:spPr>
          <a:xfrm>
            <a:off x="2355995" y="4571922"/>
            <a:ext cx="7410584" cy="507831"/>
          </a:xfrm>
          <a:prstGeom prst="rect">
            <a:avLst/>
          </a:prstGeom>
          <a:noFill/>
        </p:spPr>
        <p:txBody>
          <a:bodyPr wrap="square" rtlCol="0">
            <a:spAutoFit/>
          </a:bodyPr>
          <a:lstStyle/>
          <a:p>
            <a:r>
              <a:rPr lang="en-IN" sz="900" dirty="0"/>
              <a:t>Data from Stevens, G. A., Bennett, J. E., </a:t>
            </a:r>
            <a:r>
              <a:rPr lang="en-IN" sz="900" dirty="0" err="1"/>
              <a:t>Hennocq</a:t>
            </a:r>
            <a:r>
              <a:rPr lang="en-IN" sz="900" dirty="0"/>
              <a:t>, Q., Lu, Y., De-</a:t>
            </a:r>
            <a:r>
              <a:rPr lang="en-IN" sz="900" dirty="0" err="1"/>
              <a:t>Regil</a:t>
            </a:r>
            <a:r>
              <a:rPr lang="en-IN" sz="900" dirty="0"/>
              <a:t>, L. M., Rogers, L., . . . </a:t>
            </a:r>
            <a:r>
              <a:rPr lang="en-IN" sz="900" dirty="0" err="1"/>
              <a:t>Ezzati</a:t>
            </a:r>
            <a:r>
              <a:rPr lang="en-IN" sz="900" dirty="0"/>
              <a:t>, M. (2015). Trends and mortality effects of vitamin A deficiency in children in 138 low-income and middle-income countries between 1991 and 2013: A pooled analysis of population-based surveys. </a:t>
            </a:r>
            <a:r>
              <a:rPr lang="en-IN" sz="900" i="1" dirty="0"/>
              <a:t>Lancet Global Health, 3</a:t>
            </a:r>
            <a:r>
              <a:rPr lang="en-IN" sz="900" dirty="0"/>
              <a:t>(9), e528–e536. </a:t>
            </a:r>
            <a:r>
              <a:rPr lang="en-IN" sz="900" dirty="0" err="1"/>
              <a:t>doi</a:t>
            </a:r>
            <a:r>
              <a:rPr lang="en-IN" sz="900" dirty="0"/>
              <a:t>: https://doi.org/10.1016/S2214-109X(15)00039-X</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85240" y="1050595"/>
            <a:ext cx="8074815" cy="1618489"/>
          </a:xfrm>
        </p:spPr>
        <p:txBody>
          <a:bodyPr anchor="ctr">
            <a:normAutofit/>
          </a:bodyPr>
          <a:lstStyle/>
          <a:p>
            <a:r>
              <a:rPr lang="en-US" sz="6700"/>
              <a:t>Key Nutritional Needs</a:t>
            </a:r>
          </a:p>
        </p:txBody>
      </p:sp>
      <p:sp>
        <p:nvSpPr>
          <p:cNvPr id="3" name="Content Placeholder 2"/>
          <p:cNvSpPr>
            <a:spLocks noGrp="1"/>
          </p:cNvSpPr>
          <p:nvPr>
            <p:ph idx="1"/>
          </p:nvPr>
        </p:nvSpPr>
        <p:spPr>
          <a:xfrm>
            <a:off x="1285239" y="2669085"/>
            <a:ext cx="9578023" cy="3100780"/>
          </a:xfrm>
        </p:spPr>
        <p:txBody>
          <a:bodyPr anchor="t">
            <a:noAutofit/>
          </a:bodyPr>
          <a:lstStyle/>
          <a:p>
            <a:pPr>
              <a:buNone/>
            </a:pPr>
            <a:r>
              <a:rPr lang="en-US" sz="2400" b="1" dirty="0"/>
              <a:t>Iodine </a:t>
            </a:r>
          </a:p>
          <a:p>
            <a:r>
              <a:rPr lang="en-US" sz="2400" dirty="0"/>
              <a:t>Found in some types of seafood and in plants that are grown in soil that naturally contains iodine</a:t>
            </a:r>
          </a:p>
          <a:p>
            <a:r>
              <a:rPr lang="en-US" sz="2400" dirty="0"/>
              <a:t>Deficiency associated with a growth on the thyroid called a goiter and the failure to develop full intellectual potential</a:t>
            </a:r>
          </a:p>
          <a:p>
            <a:r>
              <a:rPr lang="en-US" sz="2400" dirty="0"/>
              <a:t>Often occurs in people who live in mountainous regions where less seafood is consumed, and the soil is deficient in iodine</a:t>
            </a:r>
          </a:p>
          <a:p>
            <a:r>
              <a:rPr lang="en-US" sz="2400" dirty="0"/>
              <a:t>Fortify salt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64E23-44AB-4286-8150-45ADBC8862C9}"/>
              </a:ext>
            </a:extLst>
          </p:cNvPr>
          <p:cNvSpPr>
            <a:spLocks noGrp="1"/>
          </p:cNvSpPr>
          <p:nvPr>
            <p:ph type="title"/>
          </p:nvPr>
        </p:nvSpPr>
        <p:spPr/>
        <p:txBody>
          <a:bodyPr/>
          <a:lstStyle/>
          <a:p>
            <a:r>
              <a:rPr lang="en-US" dirty="0"/>
              <a:t>Nutritional State of the World</a:t>
            </a:r>
          </a:p>
        </p:txBody>
      </p:sp>
      <p:pic>
        <p:nvPicPr>
          <p:cNvPr id="4" name="Picture 3" descr="A table lists some of the regions with iodine deficiency and iron deficiency. The regions are Africa, Americas and Caribbean, Asia, Europe, and Oceania. The overall percentages of iodine deficiency in the regions are 40.0, 13.7, 31.6, 44.2, and 17.3 respectively. The percentage of prevalence of iron deficiency anemia in children less than 5 years in the regions are 20.2, 12.7, 19.0, 12.1, and 15.4 respectively. The percentage of prevalence of iron deficiency anemia in pregnant women in the regions are 20.3, 15.2, 19.8, 16.2, and 17.2 respectively."/>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1778" y="1726920"/>
            <a:ext cx="7308444" cy="3181510"/>
          </a:xfrm>
          <a:prstGeom prst="rect">
            <a:avLst/>
          </a:prstGeom>
        </p:spPr>
      </p:pic>
      <p:sp>
        <p:nvSpPr>
          <p:cNvPr id="5" name="TextBox 4"/>
          <p:cNvSpPr txBox="1"/>
          <p:nvPr/>
        </p:nvSpPr>
        <p:spPr>
          <a:xfrm>
            <a:off x="2347860" y="4988223"/>
            <a:ext cx="7402362" cy="369332"/>
          </a:xfrm>
          <a:prstGeom prst="rect">
            <a:avLst/>
          </a:prstGeom>
          <a:noFill/>
        </p:spPr>
        <p:txBody>
          <a:bodyPr wrap="square" rtlCol="0">
            <a:spAutoFit/>
          </a:bodyPr>
          <a:lstStyle/>
          <a:p>
            <a:r>
              <a:rPr lang="en-IN" sz="900" dirty="0"/>
              <a:t>Data from Black, R. E., </a:t>
            </a:r>
            <a:r>
              <a:rPr lang="en-IN" sz="900" dirty="0" err="1"/>
              <a:t>Victora</a:t>
            </a:r>
            <a:r>
              <a:rPr lang="en-IN" sz="900" dirty="0"/>
              <a:t>, C. G., Walker, S. P., </a:t>
            </a:r>
            <a:r>
              <a:rPr lang="en-IN" sz="900" dirty="0" err="1"/>
              <a:t>Bhutta</a:t>
            </a:r>
            <a:r>
              <a:rPr lang="en-IN" sz="900" dirty="0"/>
              <a:t>, Z. A., Christian, P., de </a:t>
            </a:r>
            <a:r>
              <a:rPr lang="en-IN" sz="900" dirty="0" err="1"/>
              <a:t>Onis</a:t>
            </a:r>
            <a:r>
              <a:rPr lang="en-IN" sz="900" dirty="0"/>
              <a:t>, M., . . . </a:t>
            </a:r>
            <a:r>
              <a:rPr lang="en-IN" sz="900" dirty="0" err="1"/>
              <a:t>Uauy</a:t>
            </a:r>
            <a:r>
              <a:rPr lang="en-IN" sz="900" dirty="0"/>
              <a:t>, R. (2013). Maternal and child undernutrition and overweight in low-income and middle-income countries. </a:t>
            </a:r>
            <a:r>
              <a:rPr lang="en-IN" sz="900" i="1" dirty="0"/>
              <a:t>Lancet, 382</a:t>
            </a:r>
            <a:r>
              <a:rPr lang="en-IN" sz="900" dirty="0"/>
              <a:t>(9890), 427–451.</a:t>
            </a:r>
          </a:p>
        </p:txBody>
      </p:sp>
    </p:spTree>
    <p:extLst>
      <p:ext uri="{BB962C8B-B14F-4D97-AF65-F5344CB8AC3E}">
        <p14:creationId xmlns:p14="http://schemas.microsoft.com/office/powerpoint/2010/main" val="2942496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C61293E-6EBE-43EF-A52C-9BEBFD7679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2" name="Title 1"/>
          <p:cNvSpPr>
            <a:spLocks noGrp="1"/>
          </p:cNvSpPr>
          <p:nvPr>
            <p:ph type="title"/>
          </p:nvPr>
        </p:nvSpPr>
        <p:spPr>
          <a:xfrm>
            <a:off x="4552950" y="329184"/>
            <a:ext cx="6995922" cy="1783080"/>
          </a:xfrm>
        </p:spPr>
        <p:txBody>
          <a:bodyPr anchor="b">
            <a:normAutofit/>
          </a:bodyPr>
          <a:lstStyle/>
          <a:p>
            <a:r>
              <a:rPr lang="en-GB" sz="5400" b="1" dirty="0"/>
              <a:t>In this session you will:</a:t>
            </a:r>
          </a:p>
        </p:txBody>
      </p:sp>
      <p:pic>
        <p:nvPicPr>
          <p:cNvPr id="5" name="Picture 4">
            <a:extLst>
              <a:ext uri="{FF2B5EF4-FFF2-40B4-BE49-F238E27FC236}">
                <a16:creationId xmlns:a16="http://schemas.microsoft.com/office/drawing/2014/main" id="{9F812B7E-AF5B-406E-BA78-B1EFB00A155A}"/>
              </a:ext>
            </a:extLst>
          </p:cNvPr>
          <p:cNvPicPr>
            <a:picLocks noChangeAspect="1"/>
          </p:cNvPicPr>
          <p:nvPr/>
        </p:nvPicPr>
        <p:blipFill rotWithShape="1">
          <a:blip r:embed="rId3"/>
          <a:srcRect l="54529" r="139"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9"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3" name="Content Placeholder 2"/>
          <p:cNvSpPr>
            <a:spLocks noGrp="1"/>
          </p:cNvSpPr>
          <p:nvPr>
            <p:ph idx="1"/>
          </p:nvPr>
        </p:nvSpPr>
        <p:spPr>
          <a:xfrm>
            <a:off x="5051752" y="2706624"/>
            <a:ext cx="6497120" cy="3483864"/>
          </a:xfrm>
        </p:spPr>
        <p:txBody>
          <a:bodyPr>
            <a:normAutofit/>
          </a:bodyPr>
          <a:lstStyle/>
          <a:p>
            <a:pPr lvl="0"/>
            <a:r>
              <a:rPr lang="en-US" sz="2400" dirty="0"/>
              <a:t>Define key terms related to nutrition</a:t>
            </a:r>
          </a:p>
          <a:p>
            <a:pPr lvl="0"/>
            <a:r>
              <a:rPr lang="en-US" sz="2400" dirty="0"/>
              <a:t>Discuss nutrition needs at different stages of the life course</a:t>
            </a:r>
          </a:p>
          <a:p>
            <a:pPr lvl="0"/>
            <a:r>
              <a:rPr lang="en-US" sz="2400" dirty="0"/>
              <a:t>Discuss the burden of nutrition problems globally</a:t>
            </a:r>
          </a:p>
          <a:p>
            <a:pPr lvl="0"/>
            <a:r>
              <a:rPr lang="en-US" sz="2400" dirty="0"/>
              <a:t>Discuss measures that can be taken to address key nutrition concerns</a:t>
            </a:r>
          </a:p>
        </p:txBody>
      </p:sp>
    </p:spTree>
    <p:extLst>
      <p:ext uri="{BB962C8B-B14F-4D97-AF65-F5344CB8AC3E}">
        <p14:creationId xmlns:p14="http://schemas.microsoft.com/office/powerpoint/2010/main" val="1028867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85240" y="1050595"/>
            <a:ext cx="8074815" cy="1618489"/>
          </a:xfrm>
        </p:spPr>
        <p:txBody>
          <a:bodyPr anchor="ctr">
            <a:normAutofit/>
          </a:bodyPr>
          <a:lstStyle/>
          <a:p>
            <a:r>
              <a:rPr lang="en-US" sz="6700"/>
              <a:t>Key Nutritional Needs</a:t>
            </a:r>
          </a:p>
        </p:txBody>
      </p:sp>
      <p:sp>
        <p:nvSpPr>
          <p:cNvPr id="3" name="Content Placeholder 2"/>
          <p:cNvSpPr>
            <a:spLocks noGrp="1"/>
          </p:cNvSpPr>
          <p:nvPr>
            <p:ph idx="1"/>
          </p:nvPr>
        </p:nvSpPr>
        <p:spPr>
          <a:xfrm>
            <a:off x="833439" y="2496541"/>
            <a:ext cx="10325100" cy="3585172"/>
          </a:xfrm>
        </p:spPr>
        <p:txBody>
          <a:bodyPr anchor="t">
            <a:noAutofit/>
          </a:bodyPr>
          <a:lstStyle/>
          <a:p>
            <a:pPr>
              <a:buNone/>
            </a:pPr>
            <a:r>
              <a:rPr lang="en-US" sz="2400" b="1" dirty="0"/>
              <a:t>Iron</a:t>
            </a:r>
          </a:p>
          <a:p>
            <a:r>
              <a:rPr lang="en-US" sz="2400" dirty="0"/>
              <a:t>Found most easily in fish, meat, poultry; also in fruits, grains, vegetables, nuts, and dried beans</a:t>
            </a:r>
          </a:p>
          <a:p>
            <a:r>
              <a:rPr lang="en-US" sz="2400" dirty="0"/>
              <a:t>Lack of iron associated with iron deficiency anemia, associated with fatigue and weakness</a:t>
            </a:r>
          </a:p>
          <a:p>
            <a:r>
              <a:rPr lang="en-US" sz="2400" dirty="0"/>
              <a:t>Iron-deficient pregnant women have an increased risk of giving birth to a premature or low birthweight baby, or hemorrhaging and dying in child birth </a:t>
            </a:r>
          </a:p>
          <a:p>
            <a:r>
              <a:rPr lang="en-US" sz="2400" dirty="0"/>
              <a:t>Encourage specific foods, supplement and fortify</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85240" y="1050595"/>
            <a:ext cx="8074815" cy="1618489"/>
          </a:xfrm>
        </p:spPr>
        <p:txBody>
          <a:bodyPr anchor="ctr">
            <a:normAutofit/>
          </a:bodyPr>
          <a:lstStyle/>
          <a:p>
            <a:r>
              <a:rPr lang="en-US" sz="6700"/>
              <a:t>Key Nutritional Needs</a:t>
            </a:r>
          </a:p>
        </p:txBody>
      </p:sp>
      <p:sp>
        <p:nvSpPr>
          <p:cNvPr id="3" name="Content Placeholder 2"/>
          <p:cNvSpPr>
            <a:spLocks noGrp="1"/>
          </p:cNvSpPr>
          <p:nvPr>
            <p:ph idx="1"/>
          </p:nvPr>
        </p:nvSpPr>
        <p:spPr>
          <a:xfrm>
            <a:off x="1285240" y="2969469"/>
            <a:ext cx="9954260" cy="3035482"/>
          </a:xfrm>
        </p:spPr>
        <p:txBody>
          <a:bodyPr anchor="t">
            <a:noAutofit/>
          </a:bodyPr>
          <a:lstStyle/>
          <a:p>
            <a:pPr>
              <a:buNone/>
            </a:pPr>
            <a:r>
              <a:rPr lang="en-US" sz="2400" b="1" dirty="0"/>
              <a:t>Zinc</a:t>
            </a:r>
          </a:p>
          <a:p>
            <a:r>
              <a:rPr lang="en-US" sz="2400" dirty="0"/>
              <a:t>Best sources in red and white meat and shellfish</a:t>
            </a:r>
          </a:p>
          <a:p>
            <a:r>
              <a:rPr lang="en-US" sz="2400" dirty="0"/>
              <a:t>Severe deficiency is associated with growth restriction, impaired immune function, skin disorders, hypogonadism, and cognitive dysfunction </a:t>
            </a:r>
          </a:p>
          <a:p>
            <a:r>
              <a:rPr lang="en-US" sz="2400" dirty="0"/>
              <a:t>Deficiency is a major risk factor for morbidity and mortality from diarrhea, pneumonia, and malaria </a:t>
            </a:r>
          </a:p>
          <a:p>
            <a:r>
              <a:rPr lang="en-US" sz="2400" dirty="0"/>
              <a:t>Encourage better and more specific nutrition, provide supplements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85240" y="1050595"/>
            <a:ext cx="8074815" cy="1618489"/>
          </a:xfrm>
        </p:spPr>
        <p:txBody>
          <a:bodyPr anchor="ctr">
            <a:normAutofit/>
          </a:bodyPr>
          <a:lstStyle/>
          <a:p>
            <a:r>
              <a:rPr lang="en-US" sz="6700"/>
              <a:t>Key Nutritional Needs</a:t>
            </a:r>
          </a:p>
        </p:txBody>
      </p:sp>
      <p:sp>
        <p:nvSpPr>
          <p:cNvPr id="3" name="Content Placeholder 2"/>
          <p:cNvSpPr>
            <a:spLocks noGrp="1"/>
          </p:cNvSpPr>
          <p:nvPr>
            <p:ph idx="1"/>
          </p:nvPr>
        </p:nvSpPr>
        <p:spPr>
          <a:xfrm>
            <a:off x="976994" y="2496541"/>
            <a:ext cx="10234612" cy="3556597"/>
          </a:xfrm>
        </p:spPr>
        <p:txBody>
          <a:bodyPr anchor="t">
            <a:noAutofit/>
          </a:bodyPr>
          <a:lstStyle/>
          <a:p>
            <a:pPr>
              <a:buNone/>
            </a:pPr>
            <a:r>
              <a:rPr lang="en-US" sz="2400" b="1" dirty="0"/>
              <a:t>Folic Acid and Calcium</a:t>
            </a:r>
          </a:p>
          <a:p>
            <a:r>
              <a:rPr lang="en-US" sz="2400" dirty="0"/>
              <a:t>Folic acid is primarily found in leafy green vegetables and in enriched products, such as flour</a:t>
            </a:r>
          </a:p>
          <a:p>
            <a:r>
              <a:rPr lang="en-US" sz="2400" dirty="0"/>
              <a:t>Calcium is generally found in dairy products</a:t>
            </a:r>
          </a:p>
          <a:p>
            <a:r>
              <a:rPr lang="en-US" sz="2400" dirty="0"/>
              <a:t>Deficiencies of folic acid in pregnant women are associated with neural tube defects in their children, such as spina bifida</a:t>
            </a:r>
          </a:p>
          <a:p>
            <a:r>
              <a:rPr lang="en-US" sz="2400" dirty="0"/>
              <a:t>Supplementation with calcium reduces the risk of hypertensive disorders of pregnancy</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85240" y="1050595"/>
            <a:ext cx="8074815" cy="1618489"/>
          </a:xfrm>
        </p:spPr>
        <p:txBody>
          <a:bodyPr anchor="ctr">
            <a:normAutofit/>
          </a:bodyPr>
          <a:lstStyle/>
          <a:p>
            <a:r>
              <a:rPr lang="en-US" sz="6700"/>
              <a:t>Key Nutritional Needs</a:t>
            </a:r>
          </a:p>
        </p:txBody>
      </p:sp>
      <p:sp>
        <p:nvSpPr>
          <p:cNvPr id="3" name="Content Placeholder 2"/>
          <p:cNvSpPr>
            <a:spLocks noGrp="1"/>
          </p:cNvSpPr>
          <p:nvPr>
            <p:ph idx="1"/>
          </p:nvPr>
        </p:nvSpPr>
        <p:spPr>
          <a:xfrm>
            <a:off x="1285240" y="2969469"/>
            <a:ext cx="9782810" cy="2800395"/>
          </a:xfrm>
        </p:spPr>
        <p:txBody>
          <a:bodyPr anchor="t">
            <a:noAutofit/>
          </a:bodyPr>
          <a:lstStyle/>
          <a:p>
            <a:pPr>
              <a:buNone/>
            </a:pPr>
            <a:r>
              <a:rPr lang="en-US" sz="2400" b="1" dirty="0"/>
              <a:t>Sodium</a:t>
            </a:r>
          </a:p>
          <a:p>
            <a:r>
              <a:rPr lang="en-US" sz="2400" dirty="0"/>
              <a:t>Sodium is found in high quantities in restaurant and processed foods</a:t>
            </a:r>
          </a:p>
          <a:p>
            <a:r>
              <a:rPr lang="en-US" sz="2400" dirty="0"/>
              <a:t>High sodium intake can lead to hypertension, which is a major risk factor for stroke and fatal coronary heart disease</a:t>
            </a:r>
          </a:p>
          <a:p>
            <a:r>
              <a:rPr lang="en-US" sz="2400" dirty="0"/>
              <a:t>Evidence suggests that sodium intake should be limited to 1.7 grams per day (less than 5 grams of salt a day)</a:t>
            </a:r>
          </a:p>
          <a:p>
            <a:r>
              <a:rPr lang="en-US" sz="2400" dirty="0"/>
              <a:t>Lower the consumption of salt. Can you spot the clash?</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85240" y="1050595"/>
            <a:ext cx="8074815" cy="1618489"/>
          </a:xfrm>
        </p:spPr>
        <p:txBody>
          <a:bodyPr anchor="ctr">
            <a:normAutofit/>
          </a:bodyPr>
          <a:lstStyle/>
          <a:p>
            <a:r>
              <a:rPr lang="en-US" sz="6700"/>
              <a:t>Key Nutritional Needs</a:t>
            </a:r>
          </a:p>
        </p:txBody>
      </p:sp>
      <p:sp>
        <p:nvSpPr>
          <p:cNvPr id="3" name="Content Placeholder 2"/>
          <p:cNvSpPr>
            <a:spLocks noGrp="1"/>
          </p:cNvSpPr>
          <p:nvPr>
            <p:ph idx="1"/>
          </p:nvPr>
        </p:nvSpPr>
        <p:spPr>
          <a:xfrm>
            <a:off x="1014413" y="2533651"/>
            <a:ext cx="10206037" cy="3236214"/>
          </a:xfrm>
        </p:spPr>
        <p:txBody>
          <a:bodyPr anchor="t">
            <a:noAutofit/>
          </a:bodyPr>
          <a:lstStyle/>
          <a:p>
            <a:pPr>
              <a:buNone/>
            </a:pPr>
            <a:r>
              <a:rPr lang="en-US" sz="2400" b="1" dirty="0"/>
              <a:t>Dietary Fiber and Refined Carbohydrates</a:t>
            </a:r>
          </a:p>
          <a:p>
            <a:r>
              <a:rPr lang="en-US" sz="2400" dirty="0"/>
              <a:t>Sources of dietary fibers include whole grains, legumes, fruits, and vegetables</a:t>
            </a:r>
          </a:p>
          <a:p>
            <a:r>
              <a:rPr lang="en-US" sz="2400" dirty="0"/>
              <a:t>Dietary fiber helps prevent obesity, diabetes, cardiovascular diseases, and various cancers</a:t>
            </a:r>
          </a:p>
          <a:p>
            <a:r>
              <a:rPr lang="en-US" sz="2400" dirty="0"/>
              <a:t>Whole grains are often processed to produce refined carbohydrates, which removes the majority of the fibers and other nutrients</a:t>
            </a:r>
          </a:p>
          <a:p>
            <a:r>
              <a:rPr lang="en-US" sz="2400" dirty="0"/>
              <a:t>Encourage the consumption of whole grains through subsidies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1325563"/>
          </a:xfrm>
        </p:spPr>
        <p:txBody>
          <a:bodyPr>
            <a:normAutofit/>
          </a:bodyPr>
          <a:lstStyle/>
          <a:p>
            <a:r>
              <a:rPr lang="en-US" sz="5400"/>
              <a:t>Nutritional State of the World</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38200" y="1929384"/>
            <a:ext cx="10515600" cy="4251960"/>
          </a:xfrm>
        </p:spPr>
        <p:txBody>
          <a:bodyPr>
            <a:normAutofit/>
          </a:bodyPr>
          <a:lstStyle/>
          <a:p>
            <a:pPr>
              <a:buNone/>
            </a:pPr>
            <a:r>
              <a:rPr lang="en-US" sz="2200" b="1"/>
              <a:t>Overweight and Obesity</a:t>
            </a:r>
          </a:p>
          <a:p>
            <a:r>
              <a:rPr lang="en-US" sz="2200"/>
              <a:t>Nearly 31% of the world’s population, 2.3 billion people, are obese or overweight</a:t>
            </a:r>
          </a:p>
          <a:p>
            <a:r>
              <a:rPr lang="en-US" sz="2200"/>
              <a:t>Obesity has nearly doubled worldwide since 1980</a:t>
            </a:r>
          </a:p>
          <a:p>
            <a:r>
              <a:rPr lang="en-US" sz="2200"/>
              <a:t>Childhood obesity has emerged as one of the most serious public health challenges of the 21st century</a:t>
            </a:r>
          </a:p>
          <a:p>
            <a:r>
              <a:rPr lang="en-US" sz="2200"/>
              <a:t>The U.S. has the highest proportion of the world’s obese people (13%)</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640080"/>
            <a:ext cx="4818888" cy="1481328"/>
          </a:xfrm>
        </p:spPr>
        <p:txBody>
          <a:bodyPr vert="horz" lIns="91440" tIns="45720" rIns="91440" bIns="45720" rtlCol="0" anchor="b">
            <a:normAutofit/>
          </a:bodyPr>
          <a:lstStyle/>
          <a:p>
            <a:r>
              <a:rPr lang="en-US" sz="5000" kern="1200">
                <a:solidFill>
                  <a:schemeClr val="tx1"/>
                </a:solidFill>
                <a:latin typeface="+mj-lt"/>
                <a:ea typeface="+mj-ea"/>
                <a:cs typeface="+mj-cs"/>
              </a:rPr>
              <a:t>Nutritional State of the World</a:t>
            </a:r>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30936" y="2660904"/>
            <a:ext cx="4818888" cy="354787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a:t>Data from World Health Organization (WHO). (2017). </a:t>
            </a:r>
            <a:r>
              <a:rPr lang="en-US" sz="2200" i="1"/>
              <a:t>Prevalence of obesity among adults, BMI ≥ 30, age-standardized</a:t>
            </a:r>
            <a:r>
              <a:rPr lang="en-US" sz="2200"/>
              <a:t>. Retrieved from http://apps.who.int/gho/data/view.main.REGION2480A?lang=en</a:t>
            </a:r>
          </a:p>
        </p:txBody>
      </p:sp>
      <p:pic>
        <p:nvPicPr>
          <p:cNvPr id="4" name="Picture 3" descr="A bar chart shows the prevalence of obesity percentage of adults in the WHO Region in the years 1975 and 2016. The horizontal axis represents the WHO regions such as South-East Asia, Western Pacific, Africa, Eastern Mediterranean, Europe, and Americas. The vertical axis represents the prevalence of obesity (in percentage) ranging from 0 to 35 in increments of 5. The data is as follows: In the year 1975, the percentage of prevalence of obesity in South-East Asia, Western Pacific, Africa, Eastern Mediterranean, Europe, and Americas are 0, 5, 1, 2, 6, 10, and 10 respectively. In the year 2016, the percentage of prevalence of obesity in South-East Asia, Western Pacific, Africa, Eastern Mediterranean, Europe, and Americas are 5, 6, 11, 21, 23, and 29 respectively."/>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048" y="1477419"/>
            <a:ext cx="5458968" cy="3903162"/>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640080"/>
            <a:ext cx="4818888" cy="1481328"/>
          </a:xfrm>
        </p:spPr>
        <p:txBody>
          <a:bodyPr vert="horz" lIns="91440" tIns="45720" rIns="91440" bIns="45720" rtlCol="0" anchor="b">
            <a:normAutofit/>
          </a:bodyPr>
          <a:lstStyle/>
          <a:p>
            <a:r>
              <a:rPr lang="en-US" sz="5000" kern="1200">
                <a:solidFill>
                  <a:schemeClr val="tx1"/>
                </a:solidFill>
                <a:latin typeface="+mj-lt"/>
                <a:ea typeface="+mj-ea"/>
                <a:cs typeface="+mj-cs"/>
              </a:rPr>
              <a:t>Nutritional State of the World</a:t>
            </a:r>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30936" y="2660904"/>
            <a:ext cx="4818888" cy="354787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a:t>Data from World Health Organization (WHO). (2017). </a:t>
            </a:r>
            <a:r>
              <a:rPr lang="en-US" sz="2200" i="1"/>
              <a:t>Prevalence of obesity among adults, BMI ≥ 30, age-standardized</a:t>
            </a:r>
            <a:r>
              <a:rPr lang="en-US" sz="2200"/>
              <a:t>. Retrieved</a:t>
            </a:r>
          </a:p>
          <a:p>
            <a:pPr indent="-228600">
              <a:lnSpc>
                <a:spcPct val="90000"/>
              </a:lnSpc>
              <a:spcAft>
                <a:spcPts val="600"/>
              </a:spcAft>
              <a:buFont typeface="Arial" panose="020B0604020202020204" pitchFamily="34" charset="0"/>
              <a:buChar char="•"/>
            </a:pPr>
            <a:r>
              <a:rPr lang="en-US" sz="2200"/>
              <a:t>from http://apps.who.int/gho/data/view.main.REGION2480A?lang=en</a:t>
            </a:r>
          </a:p>
        </p:txBody>
      </p:sp>
      <p:pic>
        <p:nvPicPr>
          <p:cNvPr id="4" name="Picture 3" descr="A bar chart shows the prevalence of obesity percentage of adults both male and female in the WHO Region. The horizontal axis represents the WHO regions such as South-East Asia, Western Pacific, Africa, Eastern Mediterranean, Europe, and Americas. The vertical axis represents the prevalence of obesity (in percentage) ranging from 0 to 35 in increments of 5. The data is as follows: The percentage of prevalence of obesity in males in the regions South-East Asia, Western Pacific, Africa, Eastern Mediterranean, Europe, and Americas are 3, 6, 6, 16, 22, and 26 respectively. The percentage of prevalence of obesity in females in the regions South-East Asia, Western Pacific, Africa, Eastern Mediterranean, Europe, and Americas are 6, 7, 15, 26, 25, and 31 respectively."/>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048" y="1477419"/>
            <a:ext cx="5458968" cy="390316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640080"/>
            <a:ext cx="4818888" cy="1481328"/>
          </a:xfrm>
        </p:spPr>
        <p:txBody>
          <a:bodyPr vert="horz" lIns="91440" tIns="45720" rIns="91440" bIns="45720" rtlCol="0" anchor="b">
            <a:normAutofit/>
          </a:bodyPr>
          <a:lstStyle/>
          <a:p>
            <a:r>
              <a:rPr lang="en-US" sz="5000" kern="1200">
                <a:solidFill>
                  <a:schemeClr val="tx1"/>
                </a:solidFill>
                <a:latin typeface="+mj-lt"/>
                <a:ea typeface="+mj-ea"/>
                <a:cs typeface="+mj-cs"/>
              </a:rPr>
              <a:t>Nutritional State of the World</a:t>
            </a:r>
          </a:p>
        </p:txBody>
      </p:sp>
      <p:sp>
        <p:nvSpPr>
          <p:cNvPr id="1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30936" y="2660904"/>
            <a:ext cx="4818888" cy="354787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a:t>Data from World Health Organization (WHO). (2016). </a:t>
            </a:r>
            <a:r>
              <a:rPr lang="en-US" sz="2200" i="1"/>
              <a:t>Prevalence of overweight among children and adolescents, BMI &gt; +1 standard deviation above the median, crude</a:t>
            </a:r>
            <a:r>
              <a:rPr lang="en-US" sz="2200"/>
              <a:t>. Retrieved from http://apps.who.int/gho/data/view.main.BMIPLUS1CREGv?lang=en</a:t>
            </a:r>
          </a:p>
        </p:txBody>
      </p:sp>
      <p:pic>
        <p:nvPicPr>
          <p:cNvPr id="5" name="Picture 4" descr="A bar chart shows the prevalence of overweight percentage of adults in the WHO Region in the years 1975 and 2016. The horizontal axis represents the WHO regions such as South-East Asia, Western Pacific, Africa, Eastern Mediterranean, Europe, and Americas. The vertical axis represents the prevalence of overweight (in percentage) ranging from 0 to 40 in increments of 5. The data is as follows: In the year 1975, the percentage of prevalence of overweight in South-East Asia, Western Pacific, Africa, Eastern Mediterranean, Europe, and Americas are 1, 2, 1, 4, 10, and 13 respectively. In the year 2016, the percentage of prevalence of overweight in South-East Asia, Western Pacific, Africa, Eastern Mediterranean, Europe, and Americas are 9, 25, 11, 21, 26, and 34 respectively."/>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048" y="1743544"/>
            <a:ext cx="5458968" cy="3370912"/>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p:cNvSpPr>
            <a:spLocks noGrp="1"/>
          </p:cNvSpPr>
          <p:nvPr>
            <p:ph type="title"/>
          </p:nvPr>
        </p:nvSpPr>
        <p:spPr>
          <a:xfrm>
            <a:off x="838200" y="401221"/>
            <a:ext cx="10515600" cy="1348065"/>
          </a:xfrm>
        </p:spPr>
        <p:txBody>
          <a:bodyPr>
            <a:normAutofit/>
          </a:bodyPr>
          <a:lstStyle/>
          <a:p>
            <a:r>
              <a:rPr lang="en-US" sz="4600">
                <a:solidFill>
                  <a:srgbClr val="FFFFFF"/>
                </a:solidFill>
              </a:rPr>
              <a:t>Addressing Future Nutrition Challenges</a:t>
            </a:r>
          </a:p>
        </p:txBody>
      </p:sp>
      <p:sp>
        <p:nvSpPr>
          <p:cNvPr id="3" name="Content Placeholder 2"/>
          <p:cNvSpPr>
            <a:spLocks noGrp="1"/>
          </p:cNvSpPr>
          <p:nvPr>
            <p:ph idx="1"/>
          </p:nvPr>
        </p:nvSpPr>
        <p:spPr>
          <a:xfrm>
            <a:off x="119063" y="2419350"/>
            <a:ext cx="11920537" cy="4329113"/>
          </a:xfrm>
        </p:spPr>
        <p:txBody>
          <a:bodyPr>
            <a:noAutofit/>
          </a:bodyPr>
          <a:lstStyle/>
          <a:p>
            <a:r>
              <a:rPr lang="en-US" sz="2000" dirty="0"/>
              <a:t>Policy makers need to understand the exceptional importance of nutrition to good health and human productivity and act accordingly</a:t>
            </a:r>
          </a:p>
          <a:p>
            <a:r>
              <a:rPr lang="en-US" sz="2000" dirty="0"/>
              <a:t>Governments need to work with the food industry to improve the way in which foods are fortified and to be sure that processed foods are healthy</a:t>
            </a:r>
          </a:p>
          <a:p>
            <a:r>
              <a:rPr lang="en-US" sz="2000" dirty="0"/>
              <a:t>Further research on what works</a:t>
            </a:r>
          </a:p>
          <a:p>
            <a:r>
              <a:rPr lang="en-US" sz="2000" dirty="0"/>
              <a:t>Create partnerships of civil society, government, and the private sector</a:t>
            </a:r>
          </a:p>
          <a:p>
            <a:r>
              <a:rPr lang="en-US" sz="2000" dirty="0"/>
              <a:t>Nutrition-specific interventions—those interventions that can have a direct impact on nutrition</a:t>
            </a:r>
          </a:p>
          <a:p>
            <a:r>
              <a:rPr lang="en-US" sz="2000" dirty="0"/>
              <a:t>Examples: promotion of exclusive breastfeeding, micronutrient supplementation, and food fortification</a:t>
            </a:r>
          </a:p>
          <a:p>
            <a:r>
              <a:rPr lang="en-US" sz="2000" dirty="0"/>
              <a:t>Nutrition-sensitive interventions—those interventions that address the underlying determinants of malnutrition</a:t>
            </a:r>
          </a:p>
          <a:p>
            <a:r>
              <a:rPr lang="en-US" sz="2000" dirty="0"/>
              <a:t>Examples: vaccination program or nutrition programs to enable farmers to increase the yield of crops that they consume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1325563"/>
          </a:xfrm>
        </p:spPr>
        <p:txBody>
          <a:bodyPr>
            <a:normAutofit/>
          </a:bodyPr>
          <a:lstStyle/>
          <a:p>
            <a:r>
              <a:rPr lang="en-US" sz="5400"/>
              <a:t>Definitions and Key Terms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14325" y="1929383"/>
            <a:ext cx="11639550" cy="4685730"/>
          </a:xfrm>
        </p:spPr>
        <p:txBody>
          <a:bodyPr>
            <a:normAutofit/>
          </a:bodyPr>
          <a:lstStyle/>
          <a:p>
            <a:r>
              <a:rPr lang="en-US" sz="2000" dirty="0"/>
              <a:t>Malnutrition: refers to those who do not get proper nutrition, whether too little, too much, or the wrong kind </a:t>
            </a:r>
          </a:p>
          <a:p>
            <a:r>
              <a:rPr lang="en-US" sz="2000" dirty="0"/>
              <a:t>The expression of undernutrition in children: the three most commonly used indices for child undernutrition are height-for-age, weight-for-age, and (weight-for-height)</a:t>
            </a:r>
            <a:endParaRPr lang="en-GB" sz="2000" dirty="0"/>
          </a:p>
          <a:p>
            <a:r>
              <a:rPr lang="en-US" sz="2000" dirty="0"/>
              <a:t>Stunting: failure to reach linear growth potential because of inadequate nutrition or poor health. Stunting is measured as height-for-age two z-scores below the international reference</a:t>
            </a:r>
          </a:p>
          <a:p>
            <a:r>
              <a:rPr lang="en-US" sz="2000" dirty="0"/>
              <a:t>Wasting: weight, measured in kilograms, divided by height in meters squared, that is two z-scores below the international reference</a:t>
            </a:r>
          </a:p>
          <a:p>
            <a:r>
              <a:rPr lang="en-US" sz="2000" dirty="0"/>
              <a:t>Overweight: excess weight relative to height; commonly measured by BMI among adults. The international reference for adults is as follows:</a:t>
            </a:r>
          </a:p>
          <a:p>
            <a:pPr lvl="1"/>
            <a:r>
              <a:rPr lang="en-US" sz="2000" dirty="0"/>
              <a:t> 25–29.99 for grade I (overweight) ;  30–39.99 for grade II (obese) ;  &gt; 40 for grade III </a:t>
            </a:r>
          </a:p>
          <a:p>
            <a:pPr lvl="1"/>
            <a:r>
              <a:rPr lang="en-US" sz="2000" dirty="0"/>
              <a:t>For children, overweight is measured as weight-for-height two z-scores above the international reference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p:cNvSpPr>
            <a:spLocks noGrp="1"/>
          </p:cNvSpPr>
          <p:nvPr>
            <p:ph type="title"/>
          </p:nvPr>
        </p:nvSpPr>
        <p:spPr>
          <a:xfrm>
            <a:off x="838200" y="401221"/>
            <a:ext cx="10515600" cy="1348065"/>
          </a:xfrm>
        </p:spPr>
        <p:txBody>
          <a:bodyPr>
            <a:normAutofit/>
          </a:bodyPr>
          <a:lstStyle/>
          <a:p>
            <a:r>
              <a:rPr lang="en-US" sz="4600">
                <a:solidFill>
                  <a:srgbClr val="FFFFFF"/>
                </a:solidFill>
              </a:rPr>
              <a:t>Addressing Future Nutrition Challenges</a:t>
            </a:r>
          </a:p>
        </p:txBody>
      </p:sp>
      <p:sp>
        <p:nvSpPr>
          <p:cNvPr id="3" name="Content Placeholder 2"/>
          <p:cNvSpPr>
            <a:spLocks noGrp="1"/>
          </p:cNvSpPr>
          <p:nvPr>
            <p:ph idx="1"/>
          </p:nvPr>
        </p:nvSpPr>
        <p:spPr>
          <a:xfrm>
            <a:off x="838200" y="2586789"/>
            <a:ext cx="10515600" cy="3590174"/>
          </a:xfrm>
        </p:spPr>
        <p:txBody>
          <a:bodyPr>
            <a:normAutofit/>
          </a:bodyPr>
          <a:lstStyle/>
          <a:p>
            <a:r>
              <a:rPr lang="en-US" dirty="0"/>
              <a:t>The enabling environment for nutrition—this concerns laws, policies, resources, and institutional issues that relate to the approach countries take to nutrition and how effective they are at formulating, implementing, and monitoring nutrition interventions</a:t>
            </a:r>
          </a:p>
          <a:p>
            <a:r>
              <a:rPr lang="en-US" dirty="0"/>
              <a:t>Examples: taxing sweetened beverages or foods high in fat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953F5A-7C3B-41AE-80F4-26D6A3C9DCFD}"/>
              </a:ext>
            </a:extLst>
          </p:cNvPr>
          <p:cNvSpPr>
            <a:spLocks noGrp="1"/>
          </p:cNvSpPr>
          <p:nvPr>
            <p:ph type="title"/>
          </p:nvPr>
        </p:nvSpPr>
        <p:spPr>
          <a:xfrm>
            <a:off x="838200" y="365125"/>
            <a:ext cx="10515600" cy="1325563"/>
          </a:xfrm>
        </p:spPr>
        <p:txBody>
          <a:bodyPr>
            <a:normAutofit/>
          </a:bodyPr>
          <a:lstStyle/>
          <a:p>
            <a:r>
              <a:rPr lang="en-GB" sz="5400"/>
              <a:t>Sort them right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291FF16-E19E-4613-93EF-28731371FA9C}"/>
              </a:ext>
            </a:extLst>
          </p:cNvPr>
          <p:cNvSpPr>
            <a:spLocks noGrp="1"/>
          </p:cNvSpPr>
          <p:nvPr>
            <p:ph idx="1"/>
          </p:nvPr>
        </p:nvSpPr>
        <p:spPr>
          <a:xfrm>
            <a:off x="357189" y="1929384"/>
            <a:ext cx="11706224" cy="4251960"/>
          </a:xfrm>
        </p:spPr>
        <p:txBody>
          <a:bodyPr>
            <a:normAutofit/>
          </a:bodyPr>
          <a:lstStyle/>
          <a:p>
            <a:r>
              <a:rPr lang="en-GB" sz="2400" dirty="0"/>
              <a:t>With the next slides, try and sort the intervention from the lowest to the highest in how easy it is to implement them. Keep record of your arguments.</a:t>
            </a:r>
          </a:p>
          <a:p>
            <a:r>
              <a:rPr lang="en-GB" sz="2400" dirty="0"/>
              <a:t>Think of the differences in cost and implementation of:</a:t>
            </a:r>
            <a:br>
              <a:rPr lang="en-GB" sz="2400" dirty="0"/>
            </a:br>
            <a:r>
              <a:rPr lang="en-GB" sz="2400" dirty="0"/>
              <a:t>communication efforts (exclusive breastfeeding, safe introduction of foods; choosing nutritious foods)</a:t>
            </a:r>
          </a:p>
          <a:p>
            <a:pPr marL="0" indent="0">
              <a:buNone/>
            </a:pPr>
            <a:r>
              <a:rPr lang="en-GB" sz="2400" dirty="0"/>
              <a:t>   Fortification(salt with iodine, bread and grains with B vitamins)</a:t>
            </a:r>
          </a:p>
          <a:p>
            <a:pPr marL="0" indent="0">
              <a:buNone/>
            </a:pPr>
            <a:r>
              <a:rPr lang="en-GB" sz="2400" dirty="0"/>
              <a:t>   Supplementation (iron, folate)</a:t>
            </a:r>
          </a:p>
          <a:p>
            <a:pPr marL="0" indent="0">
              <a:buNone/>
            </a:pPr>
            <a:r>
              <a:rPr lang="en-GB" sz="2400" dirty="0"/>
              <a:t>   Treatment (managing malnutrition, overweight and other diet related conditions)</a:t>
            </a:r>
          </a:p>
          <a:p>
            <a:r>
              <a:rPr lang="en-GB" sz="2400" dirty="0"/>
              <a:t>Think why they are not being implemented</a:t>
            </a:r>
          </a:p>
        </p:txBody>
      </p:sp>
    </p:spTree>
    <p:extLst>
      <p:ext uri="{BB962C8B-B14F-4D97-AF65-F5344CB8AC3E}">
        <p14:creationId xmlns:p14="http://schemas.microsoft.com/office/powerpoint/2010/main" val="10545742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00EDD19-6802-4EC3-95CE-CFFAB042CF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1325563"/>
          </a:xfrm>
        </p:spPr>
        <p:txBody>
          <a:bodyPr>
            <a:normAutofit/>
          </a:bodyPr>
          <a:lstStyle/>
          <a:p>
            <a:r>
              <a:rPr lang="en-US" sz="4600"/>
              <a:t>Addressing Future Nutrition Challenges</a:t>
            </a:r>
          </a:p>
        </p:txBody>
      </p:sp>
      <p:sp>
        <p:nvSpPr>
          <p:cNvPr id="1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p:cNvSpPr>
            <a:spLocks noGrp="1"/>
          </p:cNvSpPr>
          <p:nvPr>
            <p:ph idx="1"/>
          </p:nvPr>
        </p:nvSpPr>
        <p:spPr>
          <a:xfrm>
            <a:off x="209549" y="1929383"/>
            <a:ext cx="11834813" cy="4780979"/>
          </a:xfrm>
        </p:spPr>
        <p:txBody>
          <a:bodyPr>
            <a:noAutofit/>
          </a:bodyPr>
          <a:lstStyle/>
          <a:p>
            <a:pPr>
              <a:buNone/>
            </a:pPr>
            <a:r>
              <a:rPr lang="en-US" sz="2000" b="1" dirty="0"/>
              <a:t>Undernutrition (through mothers): </a:t>
            </a:r>
            <a:r>
              <a:rPr lang="en-US" sz="2000" dirty="0"/>
              <a:t>Young child deaths could be reduced by about 15%  with a package of nutritional interventions for pregnant women that includes:</a:t>
            </a:r>
          </a:p>
          <a:p>
            <a:pPr lvl="1"/>
            <a:r>
              <a:rPr lang="en-US" sz="2000" dirty="0"/>
              <a:t>Folic acid supplementation or fortification </a:t>
            </a:r>
          </a:p>
          <a:p>
            <a:pPr lvl="1"/>
            <a:r>
              <a:rPr lang="en-US" sz="2000" dirty="0"/>
              <a:t>Balanced energy protein supplementation </a:t>
            </a:r>
          </a:p>
          <a:p>
            <a:pPr lvl="1"/>
            <a:r>
              <a:rPr lang="en-US" sz="2000" dirty="0"/>
              <a:t>Calcium supplementation</a:t>
            </a:r>
          </a:p>
          <a:p>
            <a:pPr lvl="1"/>
            <a:r>
              <a:rPr lang="fr-FR" sz="2000" dirty="0"/>
              <a:t>Multiple </a:t>
            </a:r>
            <a:r>
              <a:rPr lang="fr-FR" sz="2000" dirty="0" err="1"/>
              <a:t>micronutrient</a:t>
            </a:r>
            <a:r>
              <a:rPr lang="fr-FR" sz="2000" dirty="0"/>
              <a:t> fortification </a:t>
            </a:r>
          </a:p>
          <a:p>
            <a:pPr lvl="1"/>
            <a:r>
              <a:rPr lang="en-US" sz="2000" dirty="0"/>
              <a:t>Promotion of appropriate breastfeeding practices</a:t>
            </a:r>
          </a:p>
          <a:p>
            <a:pPr lvl="1"/>
            <a:endParaRPr lang="en-US" sz="2000" dirty="0"/>
          </a:p>
          <a:p>
            <a:pPr>
              <a:buNone/>
            </a:pPr>
            <a:r>
              <a:rPr lang="en-US" sz="2000" b="1" dirty="0"/>
              <a:t>Undernutrition (to children): </a:t>
            </a:r>
            <a:r>
              <a:rPr lang="en-US" sz="2000" dirty="0"/>
              <a:t>Introduce packaged nutritional interventions, including:</a:t>
            </a:r>
          </a:p>
          <a:p>
            <a:pPr lvl="1"/>
            <a:r>
              <a:rPr lang="en-US" sz="2000" dirty="0"/>
              <a:t>Supplementation with vitamin A and zinc for children aged 6 to 59 months</a:t>
            </a:r>
          </a:p>
          <a:p>
            <a:pPr lvl="1"/>
            <a:r>
              <a:rPr lang="en-US" sz="2000" dirty="0"/>
              <a:t>Appropriate management of moderate acute malnutrition </a:t>
            </a:r>
          </a:p>
          <a:p>
            <a:pPr lvl="1"/>
            <a:r>
              <a:rPr lang="en-US" sz="2000" dirty="0"/>
              <a:t>Appropriate management of severe acute malnutrition </a:t>
            </a:r>
          </a:p>
          <a:p>
            <a:pPr lvl="1"/>
            <a:r>
              <a:rPr lang="en-US" sz="2000" dirty="0"/>
              <a:t>Exclusive breastfeeding</a:t>
            </a:r>
          </a:p>
          <a:p>
            <a:pPr lvl="1"/>
            <a:r>
              <a:rPr lang="en-US" sz="2000" dirty="0"/>
              <a:t>Hygienic introduction of complementary foods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502920"/>
            <a:ext cx="3419856" cy="1463040"/>
          </a:xfrm>
        </p:spPr>
        <p:txBody>
          <a:bodyPr vert="horz" lIns="91440" tIns="45720" rIns="91440" bIns="45720" rtlCol="0" anchor="ctr">
            <a:normAutofit/>
          </a:bodyPr>
          <a:lstStyle/>
          <a:p>
            <a:r>
              <a:rPr lang="en-US" sz="3000" kern="1200">
                <a:solidFill>
                  <a:schemeClr val="tx1"/>
                </a:solidFill>
                <a:latin typeface="+mj-lt"/>
                <a:ea typeface="+mj-ea"/>
                <a:cs typeface="+mj-cs"/>
              </a:rPr>
              <a:t>Addressing Future Nutrition Challenges</a:t>
            </a: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654295" y="502920"/>
            <a:ext cx="6894576" cy="146304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200"/>
              <a:t>Data from Horton, S. (2017). Economics of nutritional interventions. In S. de Pee, D. Taren, &amp; M. Bloem (Eds.), </a:t>
            </a:r>
            <a:r>
              <a:rPr lang="en-US" sz="2200" i="1"/>
              <a:t>Nutrition and health in a developing world </a:t>
            </a:r>
            <a:r>
              <a:rPr lang="en-US" sz="2200"/>
              <a:t>(3rd ed., pp.33–45). Totowa, NJ: Humana Press</a:t>
            </a:r>
          </a:p>
        </p:txBody>
      </p:sp>
      <p:pic>
        <p:nvPicPr>
          <p:cNvPr id="4" name="Picture 3" descr="A table shows the cost-effectiveness and benefit: cost ratios of selected nutrition interventions. The cost per DALY averted are 5 to 15dollars for vitamin A and zinc supplements, 40 dollars for community-based management of severe acute malnutrition 50 to 150 dollars for behavior change interventions taken to scale, 66 to 115 dollars for iron fortification, and 90 dollars for folic acid fortification. The benefit-cost ratios are 6:1 for deworming, 8:1 for iron fortification of staple foods, 30:1 for salt iodination, and 46:1 for folic acid fortificati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9083" y="2290936"/>
            <a:ext cx="9261642" cy="3959352"/>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00EDD19-6802-4EC3-95CE-CFFAB042CF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1325563"/>
          </a:xfrm>
        </p:spPr>
        <p:txBody>
          <a:bodyPr>
            <a:normAutofit/>
          </a:bodyPr>
          <a:lstStyle/>
          <a:p>
            <a:r>
              <a:rPr lang="en-US" sz="4600"/>
              <a:t>Addressing Future Nutrition Challenges</a:t>
            </a:r>
          </a:p>
        </p:txBody>
      </p:sp>
      <p:sp>
        <p:nvSpPr>
          <p:cNvPr id="1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p:cNvSpPr>
            <a:spLocks noGrp="1"/>
          </p:cNvSpPr>
          <p:nvPr>
            <p:ph idx="1"/>
          </p:nvPr>
        </p:nvSpPr>
        <p:spPr>
          <a:xfrm>
            <a:off x="252413" y="1929384"/>
            <a:ext cx="11772900" cy="4830128"/>
          </a:xfrm>
        </p:spPr>
        <p:txBody>
          <a:bodyPr>
            <a:noAutofit/>
          </a:bodyPr>
          <a:lstStyle/>
          <a:p>
            <a:pPr>
              <a:buNone/>
            </a:pPr>
            <a:r>
              <a:rPr lang="en-US" sz="2400" b="1" dirty="0"/>
              <a:t>Overweight and Obesity (what’s missing? Think E&amp;H)</a:t>
            </a:r>
          </a:p>
          <a:p>
            <a:r>
              <a:rPr lang="en-US" sz="2400" dirty="0"/>
              <a:t>International organizations can set global nutrition and physical activity standards</a:t>
            </a:r>
          </a:p>
          <a:p>
            <a:r>
              <a:rPr lang="en-US" sz="2400" dirty="0"/>
              <a:t>Governments can promote campaigns and align national dietary goals with nutritional and agricultural policies</a:t>
            </a:r>
          </a:p>
          <a:p>
            <a:r>
              <a:rPr lang="en-US" sz="2400" dirty="0"/>
              <a:t>Tax unhealthy foods</a:t>
            </a:r>
          </a:p>
          <a:p>
            <a:r>
              <a:rPr lang="en-US" sz="2400" dirty="0"/>
              <a:t>Subsidize agricultural production of healthy foods</a:t>
            </a:r>
            <a:endParaRPr lang="en-US" sz="2400" b="1" dirty="0"/>
          </a:p>
          <a:p>
            <a:r>
              <a:rPr lang="en-US" sz="2400" dirty="0"/>
              <a:t>Legislation can be used to restrict unhealthy food marketing aimed at children</a:t>
            </a:r>
          </a:p>
          <a:p>
            <a:r>
              <a:rPr lang="en-US" sz="2400" dirty="0"/>
              <a:t>Schools can encourage healthy eating</a:t>
            </a:r>
          </a:p>
          <a:p>
            <a:r>
              <a:rPr lang="en-US" sz="2400" dirty="0"/>
              <a:t>Adopt national physical activity guidelines and education campaigns</a:t>
            </a:r>
          </a:p>
          <a:p>
            <a:r>
              <a:rPr lang="en-US" sz="2400" dirty="0"/>
              <a:t>Reduce television viewing and internet usage</a:t>
            </a:r>
          </a:p>
          <a:p>
            <a:r>
              <a:rPr lang="en-US" sz="2400" dirty="0"/>
              <a:t>Improve safety of recreational spaces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p:cNvSpPr>
            <a:spLocks noGrp="1"/>
          </p:cNvSpPr>
          <p:nvPr>
            <p:ph type="title"/>
          </p:nvPr>
        </p:nvSpPr>
        <p:spPr>
          <a:xfrm>
            <a:off x="838200" y="401221"/>
            <a:ext cx="10515600" cy="1348065"/>
          </a:xfrm>
        </p:spPr>
        <p:txBody>
          <a:bodyPr>
            <a:normAutofit/>
          </a:bodyPr>
          <a:lstStyle/>
          <a:p>
            <a:r>
              <a:rPr lang="en-US" sz="5400">
                <a:solidFill>
                  <a:srgbClr val="FFFFFF"/>
                </a:solidFill>
              </a:rPr>
              <a:t>Main Messages</a:t>
            </a:r>
          </a:p>
        </p:txBody>
      </p:sp>
      <p:sp>
        <p:nvSpPr>
          <p:cNvPr id="3" name="Content Placeholder 2"/>
          <p:cNvSpPr>
            <a:spLocks noGrp="1"/>
          </p:cNvSpPr>
          <p:nvPr>
            <p:ph idx="1"/>
          </p:nvPr>
        </p:nvSpPr>
        <p:spPr>
          <a:xfrm>
            <a:off x="838200" y="2586789"/>
            <a:ext cx="10515600" cy="3590174"/>
          </a:xfrm>
        </p:spPr>
        <p:txBody>
          <a:bodyPr>
            <a:normAutofit/>
          </a:bodyPr>
          <a:lstStyle/>
          <a:p>
            <a:pPr marL="0" indent="0">
              <a:buNone/>
            </a:pPr>
            <a:r>
              <a:rPr lang="en-US" sz="1700" b="1"/>
              <a:t>Undernutrition</a:t>
            </a:r>
          </a:p>
          <a:p>
            <a:r>
              <a:rPr lang="en-US" sz="1700"/>
              <a:t>Nutrition status is a major determinant of health status</a:t>
            </a:r>
          </a:p>
          <a:p>
            <a:r>
              <a:rPr lang="en-US" sz="1700"/>
              <a:t>Good nutrition is especially critical for the health of pregnant women and children</a:t>
            </a:r>
          </a:p>
          <a:p>
            <a:r>
              <a:rPr lang="en-US" sz="1700"/>
              <a:t>The most important concerns related to undernutrition are breastfeeding practices and sufficient energy, protein, zinc, iodine, calcium, iron, and vitamin A intake</a:t>
            </a:r>
            <a:endParaRPr lang="en-US" sz="1700" b="1"/>
          </a:p>
          <a:p>
            <a:r>
              <a:rPr lang="en-US" sz="1700"/>
              <a:t>Increase handwashing to reduce rates of infections and diarrhea</a:t>
            </a:r>
          </a:p>
          <a:p>
            <a:r>
              <a:rPr lang="en-US" sz="1700"/>
              <a:t>Promote exclusive breastfeeding for 6 months</a:t>
            </a:r>
          </a:p>
          <a:p>
            <a:r>
              <a:rPr lang="en-US" sz="1700"/>
              <a:t>Ensure pregnant women are well nourished</a:t>
            </a:r>
          </a:p>
          <a:p>
            <a:r>
              <a:rPr lang="en-US" sz="1700"/>
              <a:t>Support effective programs of supplementation and fortification based on nutrition needs</a:t>
            </a:r>
          </a:p>
          <a:p>
            <a:r>
              <a:rPr lang="en-US" sz="1700"/>
              <a:t>Focus on SA and SSA and marginalized communities</a:t>
            </a:r>
          </a:p>
          <a:p>
            <a:endParaRPr lang="en-US" sz="1700"/>
          </a:p>
        </p:txBody>
      </p:sp>
    </p:spTree>
    <p:extLst>
      <p:ext uri="{BB962C8B-B14F-4D97-AF65-F5344CB8AC3E}">
        <p14:creationId xmlns:p14="http://schemas.microsoft.com/office/powerpoint/2010/main" val="11527952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p:cNvSpPr>
            <a:spLocks noGrp="1"/>
          </p:cNvSpPr>
          <p:nvPr>
            <p:ph type="title"/>
          </p:nvPr>
        </p:nvSpPr>
        <p:spPr>
          <a:xfrm>
            <a:off x="838200" y="401221"/>
            <a:ext cx="10515600" cy="1348065"/>
          </a:xfrm>
        </p:spPr>
        <p:txBody>
          <a:bodyPr>
            <a:normAutofit/>
          </a:bodyPr>
          <a:lstStyle/>
          <a:p>
            <a:r>
              <a:rPr lang="en-US" sz="5400">
                <a:solidFill>
                  <a:srgbClr val="FFFFFF"/>
                </a:solidFill>
              </a:rPr>
              <a:t>Main Messages</a:t>
            </a:r>
          </a:p>
        </p:txBody>
      </p:sp>
      <p:sp>
        <p:nvSpPr>
          <p:cNvPr id="3" name="Content Placeholder 2"/>
          <p:cNvSpPr>
            <a:spLocks noGrp="1"/>
          </p:cNvSpPr>
          <p:nvPr>
            <p:ph idx="1"/>
          </p:nvPr>
        </p:nvSpPr>
        <p:spPr>
          <a:xfrm>
            <a:off x="838200" y="2586789"/>
            <a:ext cx="10515600" cy="3590174"/>
          </a:xfrm>
        </p:spPr>
        <p:txBody>
          <a:bodyPr>
            <a:normAutofit/>
          </a:bodyPr>
          <a:lstStyle/>
          <a:p>
            <a:pPr marL="0" indent="0">
              <a:buNone/>
            </a:pPr>
            <a:r>
              <a:rPr lang="en-US" sz="2200" b="1"/>
              <a:t>Overweight and Obesity</a:t>
            </a:r>
          </a:p>
          <a:p>
            <a:r>
              <a:rPr lang="en-US" sz="2200"/>
              <a:t>Worldwide increase in overweight, obesity, and related chronic diseases are largely driven by globalization, global trade liberalization, economic growth, and rapid urbanization</a:t>
            </a:r>
          </a:p>
          <a:p>
            <a:r>
              <a:rPr lang="en-US" sz="2200"/>
              <a:t>Some of the most important and cost-effective interventions for overweight and obesity will need to be taken across sectors</a:t>
            </a:r>
          </a:p>
          <a:p>
            <a:r>
              <a:rPr lang="en-US" sz="2200"/>
              <a:t>Reduce salt intake and eliminate trans-fats in food supply</a:t>
            </a:r>
          </a:p>
          <a:p>
            <a:r>
              <a:rPr lang="en-US" sz="2200"/>
              <a:t>Reduce SSB consumption through taxation</a:t>
            </a:r>
          </a:p>
          <a:p>
            <a:r>
              <a:rPr lang="en-US" sz="2200"/>
              <a:t>Increase public awareness through mass media</a:t>
            </a:r>
          </a:p>
        </p:txBody>
      </p:sp>
    </p:spTree>
    <p:extLst>
      <p:ext uri="{BB962C8B-B14F-4D97-AF65-F5344CB8AC3E}">
        <p14:creationId xmlns:p14="http://schemas.microsoft.com/office/powerpoint/2010/main" val="2140716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46E4A-EC98-47C5-8F70-7A55794D2BA1}"/>
              </a:ext>
            </a:extLst>
          </p:cNvPr>
          <p:cNvSpPr>
            <a:spLocks noGrp="1"/>
          </p:cNvSpPr>
          <p:nvPr>
            <p:ph type="title"/>
          </p:nvPr>
        </p:nvSpPr>
        <p:spPr>
          <a:xfrm>
            <a:off x="4965430" y="629268"/>
            <a:ext cx="6586491" cy="1286160"/>
          </a:xfrm>
        </p:spPr>
        <p:txBody>
          <a:bodyPr anchor="b">
            <a:normAutofit/>
          </a:bodyPr>
          <a:lstStyle/>
          <a:p>
            <a:r>
              <a:rPr lang="en-GB" dirty="0"/>
              <a:t>See you next week</a:t>
            </a:r>
          </a:p>
        </p:txBody>
      </p:sp>
      <p:sp>
        <p:nvSpPr>
          <p:cNvPr id="3" name="Content Placeholder 2">
            <a:extLst>
              <a:ext uri="{FF2B5EF4-FFF2-40B4-BE49-F238E27FC236}">
                <a16:creationId xmlns:a16="http://schemas.microsoft.com/office/drawing/2014/main" id="{37F96EB7-CDDC-434F-AD7A-D8D52DE4326C}"/>
              </a:ext>
            </a:extLst>
          </p:cNvPr>
          <p:cNvSpPr>
            <a:spLocks noGrp="1"/>
          </p:cNvSpPr>
          <p:nvPr>
            <p:ph idx="1"/>
          </p:nvPr>
        </p:nvSpPr>
        <p:spPr>
          <a:xfrm>
            <a:off x="4965431" y="2438400"/>
            <a:ext cx="6586489" cy="3785419"/>
          </a:xfrm>
        </p:spPr>
        <p:txBody>
          <a:bodyPr>
            <a:normAutofit fontScale="92500"/>
          </a:bodyPr>
          <a:lstStyle/>
          <a:p>
            <a:pPr marL="0" indent="0">
              <a:buNone/>
            </a:pPr>
            <a:r>
              <a:rPr lang="en-GB" dirty="0"/>
              <a:t>As requested, we will have a session dedicated to essay support.</a:t>
            </a:r>
          </a:p>
          <a:p>
            <a:pPr marL="0" indent="0">
              <a:buNone/>
            </a:pPr>
            <a:r>
              <a:rPr lang="en-GB" dirty="0"/>
              <a:t>Please bring a printed copy of your plan, one page, bullet points, NO refs</a:t>
            </a:r>
          </a:p>
          <a:p>
            <a:pPr marL="0" indent="0">
              <a:buNone/>
            </a:pPr>
            <a:r>
              <a:rPr lang="en-GB" dirty="0"/>
              <a:t>Make sure that the revised plan relies on your peer’s feedback, the one given by me individually and to the class</a:t>
            </a:r>
          </a:p>
        </p:txBody>
      </p:sp>
      <p:pic>
        <p:nvPicPr>
          <p:cNvPr id="5" name="Picture 4">
            <a:extLst>
              <a:ext uri="{FF2B5EF4-FFF2-40B4-BE49-F238E27FC236}">
                <a16:creationId xmlns:a16="http://schemas.microsoft.com/office/drawing/2014/main" id="{B357EF9B-DC95-4B67-A014-2A89A64F2BC3}"/>
              </a:ext>
            </a:extLst>
          </p:cNvPr>
          <p:cNvPicPr>
            <a:picLocks noChangeAspect="1"/>
          </p:cNvPicPr>
          <p:nvPr/>
        </p:nvPicPr>
        <p:blipFill rotWithShape="1">
          <a:blip r:embed="rId2"/>
          <a:srcRect r="54881"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E9B0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7704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640080"/>
            <a:ext cx="4818888" cy="1481328"/>
          </a:xfrm>
        </p:spPr>
        <p:txBody>
          <a:bodyPr vert="horz" lIns="91440" tIns="45720" rIns="91440" bIns="45720" rtlCol="0" anchor="b">
            <a:normAutofit/>
          </a:bodyPr>
          <a:lstStyle/>
          <a:p>
            <a:r>
              <a:rPr lang="en-US" sz="5000" kern="1200">
                <a:solidFill>
                  <a:schemeClr val="tx1"/>
                </a:solidFill>
                <a:latin typeface="+mj-lt"/>
                <a:ea typeface="+mj-ea"/>
                <a:cs typeface="+mj-cs"/>
              </a:rPr>
              <a:t>Nutritional State of the World</a:t>
            </a:r>
          </a:p>
        </p:txBody>
      </p:sp>
      <p:sp>
        <p:nvSpPr>
          <p:cNvPr id="1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30936" y="2660904"/>
            <a:ext cx="4818888" cy="354787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a:t>Data from The World Bank. (n.d.). Data: </a:t>
            </a:r>
            <a:r>
              <a:rPr lang="en-US" sz="2200" i="1"/>
              <a:t>Prevalence of wasting, weight for height (% of children under 5)</a:t>
            </a:r>
            <a:r>
              <a:rPr lang="en-US" sz="2200"/>
              <a:t>. Retrieved from https://data.worldbank.org/indicator/SH.STA.WAST.ZS?view=chart</a:t>
            </a:r>
          </a:p>
        </p:txBody>
      </p:sp>
      <p:pic>
        <p:nvPicPr>
          <p:cNvPr id="4" name="Picture 3" descr="A bar chart shows the prevalence of wasting percentage of children in World Bank Region. The horizontal axis represents the World Bank Regions such as North America, Latin America &amp; Caribbean, Middle East &amp; North Africa, East Asia &amp; Pacific, Sub-Saharan Africa, and South Asia. The vertical axis represents the prevalence of underweight (in percentage) ranging from 0 to 18 in increments of 2. The data is as follows: The percentage of prevalence of wasting in North America, Latin America &amp; Caribbean, Middle East &amp; North Africa, East Asia &amp; Pacific, Sub-Saharan Africa, and South Asia are 1, 1, 4, 8, 8, and 16 respectively."/>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9058" y="640080"/>
            <a:ext cx="5298948" cy="55778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640080"/>
            <a:ext cx="4818888" cy="1481328"/>
          </a:xfrm>
        </p:spPr>
        <p:txBody>
          <a:bodyPr vert="horz" lIns="91440" tIns="45720" rIns="91440" bIns="45720" rtlCol="0" anchor="b">
            <a:normAutofit/>
          </a:bodyPr>
          <a:lstStyle/>
          <a:p>
            <a:r>
              <a:rPr lang="en-US" sz="5000" kern="1200">
                <a:solidFill>
                  <a:schemeClr val="tx1"/>
                </a:solidFill>
                <a:latin typeface="+mj-lt"/>
                <a:ea typeface="+mj-ea"/>
                <a:cs typeface="+mj-cs"/>
              </a:rPr>
              <a:t>Nutritional State of the World</a:t>
            </a:r>
          </a:p>
        </p:txBody>
      </p:sp>
      <p:sp>
        <p:nvSpPr>
          <p:cNvPr id="1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30936" y="2660904"/>
            <a:ext cx="4818888" cy="354787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a:t>Data from The World Bank. (n.d.). Data: </a:t>
            </a:r>
            <a:r>
              <a:rPr lang="en-US" sz="2200" i="1"/>
              <a:t>Prevalence of stunting, height for age (% of children under 5)</a:t>
            </a:r>
            <a:r>
              <a:rPr lang="en-US" sz="2200"/>
              <a:t>. Retrieved from https://data.worldbank.org/indicator/SH.STA.STNT.ZS?view=chart</a:t>
            </a:r>
          </a:p>
        </p:txBody>
      </p:sp>
      <p:pic>
        <p:nvPicPr>
          <p:cNvPr id="4" name="Picture 3" descr="A bar chart shows the prevalence of stunting percentage of children in World Bank Region. The horizontal axis represents the World Bank Regions such as North America, Latin America &amp; Caribbean, Middle East &amp; North Africa, East Asia &amp; Pacific, Sub-Saharan Africa, and South Asia. The vertical axis represents the prevalence of stunting (in percentage) ranging from 0 to 40 in increments of 5. The data is as follows: The percentage of prevalence of stunting in North America, Latin America &amp; Caribbean, Middle East &amp; North Africa, East Asia &amp; Pacific, Sub-Saharan Africa, and South Asia are 2, 10, 12, 15, 34, and 35 respectively."/>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030" y="640080"/>
            <a:ext cx="5285003" cy="55778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descr="Ideal weight Chart for Men - Weight Loss Resources">
            <a:extLst>
              <a:ext uri="{FF2B5EF4-FFF2-40B4-BE49-F238E27FC236}">
                <a16:creationId xmlns:a16="http://schemas.microsoft.com/office/drawing/2014/main" id="{9F4C1246-99B6-459E-949D-921EAA3AC0E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95463" y="321734"/>
            <a:ext cx="4150242" cy="29051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8FFB9F1-3205-4F84-930F-A3C3105EDB01}"/>
              </a:ext>
            </a:extLst>
          </p:cNvPr>
          <p:cNvPicPr>
            <a:picLocks noChangeAspect="1"/>
          </p:cNvPicPr>
          <p:nvPr/>
        </p:nvPicPr>
        <p:blipFill>
          <a:blip r:embed="rId3"/>
          <a:stretch>
            <a:fillRect/>
          </a:stretch>
        </p:blipFill>
        <p:spPr>
          <a:xfrm>
            <a:off x="457201" y="3654685"/>
            <a:ext cx="5426764" cy="2713382"/>
          </a:xfrm>
          <a:prstGeom prst="rect">
            <a:avLst/>
          </a:prstGeom>
        </p:spPr>
      </p:pic>
      <p:sp>
        <p:nvSpPr>
          <p:cNvPr id="1031" name="Rectangle 72">
            <a:extLst>
              <a:ext uri="{FF2B5EF4-FFF2-40B4-BE49-F238E27FC236}">
                <a16:creationId xmlns:a16="http://schemas.microsoft.com/office/drawing/2014/main" id="{799448F2-0E5B-42DA-B2D1-11A14E947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4E8A7552-20E1-4F34-ADAB-C1DB6634D47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Growth chart - Wikipedia">
            <a:extLst>
              <a:ext uri="{FF2B5EF4-FFF2-40B4-BE49-F238E27FC236}">
                <a16:creationId xmlns:a16="http://schemas.microsoft.com/office/drawing/2014/main" id="{20B610C9-7D74-4892-967B-8121DC0176AF}"/>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6676909" y="321734"/>
            <a:ext cx="4689014" cy="6069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16719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p:cNvSpPr>
            <a:spLocks noGrp="1"/>
          </p:cNvSpPr>
          <p:nvPr>
            <p:ph type="title"/>
          </p:nvPr>
        </p:nvSpPr>
        <p:spPr>
          <a:xfrm>
            <a:off x="838200" y="401221"/>
            <a:ext cx="10515600" cy="1348065"/>
          </a:xfrm>
        </p:spPr>
        <p:txBody>
          <a:bodyPr>
            <a:normAutofit/>
          </a:bodyPr>
          <a:lstStyle/>
          <a:p>
            <a:r>
              <a:rPr lang="en-US" sz="5400">
                <a:solidFill>
                  <a:srgbClr val="FFFFFF"/>
                </a:solidFill>
              </a:rPr>
              <a:t>The Importance of Nutrition</a:t>
            </a:r>
          </a:p>
        </p:txBody>
      </p:sp>
      <p:sp>
        <p:nvSpPr>
          <p:cNvPr id="3" name="Content Placeholder 2"/>
          <p:cNvSpPr>
            <a:spLocks noGrp="1"/>
          </p:cNvSpPr>
          <p:nvPr>
            <p:ph idx="1"/>
          </p:nvPr>
        </p:nvSpPr>
        <p:spPr>
          <a:xfrm>
            <a:off x="838200" y="2586789"/>
            <a:ext cx="10515600" cy="3590174"/>
          </a:xfrm>
        </p:spPr>
        <p:txBody>
          <a:bodyPr>
            <a:normAutofit/>
          </a:bodyPr>
          <a:lstStyle/>
          <a:p>
            <a:r>
              <a:rPr lang="en-US" sz="2000" dirty="0"/>
              <a:t>In LICS &amp; MICS, 45% of all child death are attributable to nutrition related causes (in 2017 it was 2.4 million deaths for a year, which means 7000 a day)</a:t>
            </a:r>
          </a:p>
          <a:p>
            <a:r>
              <a:rPr lang="en-US" sz="2000" dirty="0"/>
              <a:t>Low birthweight is the 2</a:t>
            </a:r>
            <a:r>
              <a:rPr lang="en-US" sz="2000" baseline="30000" dirty="0"/>
              <a:t>nd</a:t>
            </a:r>
            <a:r>
              <a:rPr lang="en-US" sz="2000" dirty="0"/>
              <a:t> leading risk factor globally for child death under 5 years old, child wasting is the 3</a:t>
            </a:r>
            <a:r>
              <a:rPr lang="en-US" sz="2000" baseline="30000" dirty="0"/>
              <a:t>rd</a:t>
            </a:r>
            <a:r>
              <a:rPr lang="en-US" sz="2000" dirty="0"/>
              <a:t>, child underweight is 5</a:t>
            </a:r>
            <a:r>
              <a:rPr lang="en-US" sz="2000" baseline="30000" dirty="0"/>
              <a:t>th</a:t>
            </a:r>
            <a:r>
              <a:rPr lang="en-US" sz="2000" dirty="0"/>
              <a:t>, vitamin A deficiency is 9</a:t>
            </a:r>
            <a:r>
              <a:rPr lang="en-US" sz="2000" baseline="30000" dirty="0"/>
              <a:t>th</a:t>
            </a:r>
            <a:r>
              <a:rPr lang="en-US" sz="2000" dirty="0"/>
              <a:t>, and child stunting is 10th</a:t>
            </a:r>
          </a:p>
          <a:p>
            <a:r>
              <a:rPr lang="en-US" sz="2000" dirty="0"/>
              <a:t>Nearly 31% of the world’s population is overweight or obese; most of these people are in low- and middle-income countries</a:t>
            </a:r>
          </a:p>
          <a:p>
            <a:r>
              <a:rPr lang="en-US" sz="2000" dirty="0"/>
              <a:t>Overweight and obesity are closely linked with many noncommunicable diseases, and prevention is complex</a:t>
            </a:r>
          </a:p>
          <a:p>
            <a:r>
              <a:rPr lang="en-US" sz="2000" dirty="0"/>
              <a:t>Nutrition is central to achievement of the SDGs</a:t>
            </a:r>
          </a:p>
          <a:p>
            <a:r>
              <a:rPr lang="en-US" sz="2000" dirty="0"/>
              <a:t>Low-cost, highly effective interventions are available to improve nutrition status</a:t>
            </a:r>
          </a:p>
          <a:p>
            <a:endParaRPr lang="en-US"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640080"/>
            <a:ext cx="4818888" cy="1481328"/>
          </a:xfrm>
        </p:spPr>
        <p:txBody>
          <a:bodyPr anchor="b">
            <a:normAutofit/>
          </a:bodyPr>
          <a:lstStyle/>
          <a:p>
            <a:r>
              <a:rPr lang="en-US" sz="5000"/>
              <a:t>Nutritional State of the World</a:t>
            </a:r>
          </a:p>
        </p:txBody>
      </p:sp>
      <p:sp>
        <p:nvSpPr>
          <p:cNvPr id="1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30936" y="2660904"/>
            <a:ext cx="4818888" cy="3547872"/>
          </a:xfrm>
        </p:spPr>
        <p:txBody>
          <a:bodyPr anchor="t">
            <a:normAutofit/>
          </a:bodyPr>
          <a:lstStyle/>
          <a:p>
            <a:pPr>
              <a:buNone/>
            </a:pPr>
            <a:r>
              <a:rPr lang="en-US" sz="2200" b="1"/>
              <a:t>Low Birthweight</a:t>
            </a:r>
          </a:p>
          <a:p>
            <a:r>
              <a:rPr lang="en-US" sz="2200"/>
              <a:t>Low birthweight: babies born under 2,500 grams</a:t>
            </a:r>
          </a:p>
          <a:p>
            <a:endParaRPr lang="en-US" sz="2200"/>
          </a:p>
        </p:txBody>
      </p:sp>
      <p:pic>
        <p:nvPicPr>
          <p:cNvPr id="5" name="Picture 4" descr="A vertical bar chart visualizes the percentage of babies born with low birth weight for the UNICEF region. The horizontal axis represents the UNICEF regions as follows: East Asia and Pacific, Latin America and the Caribbean, Eastern and Southern Africa, Sub- Saharan Africa, Least Developed countries, West and Central Asia, and South Asia. The vertical axis represents the percentage of babies born with low birth weight ranging from 0 to 30 in increments of 5. The graph infers data for the UNICEF regions as mentioned earlier as follows: 6, 9, 11, 13, 13, 14,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048" y="1395534"/>
            <a:ext cx="5458968" cy="4066931"/>
          </a:xfrm>
          <a:prstGeom prst="rect">
            <a:avLst/>
          </a:prstGeom>
        </p:spPr>
      </p:pic>
      <p:sp>
        <p:nvSpPr>
          <p:cNvPr id="8" name="TextBox 7">
            <a:extLst>
              <a:ext uri="{FF2B5EF4-FFF2-40B4-BE49-F238E27FC236}">
                <a16:creationId xmlns:a16="http://schemas.microsoft.com/office/drawing/2014/main" id="{6ADFDFEE-D2BE-4E25-BA17-404283B3C043}"/>
              </a:ext>
            </a:extLst>
          </p:cNvPr>
          <p:cNvSpPr txBox="1"/>
          <p:nvPr/>
        </p:nvSpPr>
        <p:spPr>
          <a:xfrm>
            <a:off x="6224424" y="5652401"/>
            <a:ext cx="5192976" cy="507831"/>
          </a:xfrm>
          <a:prstGeom prst="rect">
            <a:avLst/>
          </a:prstGeom>
          <a:noFill/>
        </p:spPr>
        <p:txBody>
          <a:bodyPr wrap="square" rtlCol="0">
            <a:spAutoFit/>
          </a:bodyPr>
          <a:lstStyle/>
          <a:p>
            <a:r>
              <a:rPr lang="en-IN" sz="900" dirty="0"/>
              <a:t>Data from World Health Organization (WHO). (2014). </a:t>
            </a:r>
            <a:r>
              <a:rPr lang="en-IN" sz="900" i="1" dirty="0"/>
              <a:t>Global nutrition targets 2025: Low birth weight policy brief. </a:t>
            </a:r>
            <a:r>
              <a:rPr lang="en-IN" sz="900" dirty="0"/>
              <a:t>Geneva, Switzerland: Author. Retrieved from http://apps.who.int/iris/bitstream/handle/10665/149020/WHO_NMH_NHD_14.5_eng.pdf?ua=1</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3022</Words>
  <Application>Microsoft Office PowerPoint</Application>
  <PresentationFormat>Widescreen</PresentationFormat>
  <Paragraphs>237</Paragraphs>
  <Slides>47</Slides>
  <Notes>3</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47</vt:i4>
      </vt:variant>
    </vt:vector>
  </HeadingPairs>
  <TitlesOfParts>
    <vt:vector size="56" baseType="lpstr">
      <vt:lpstr>ＭＳ Ｐゴシック</vt:lpstr>
      <vt:lpstr>Arial</vt:lpstr>
      <vt:lpstr>Calibri</vt:lpstr>
      <vt:lpstr>Calibri Light</vt:lpstr>
      <vt:lpstr>Candara</vt:lpstr>
      <vt:lpstr>Times New Roman</vt:lpstr>
      <vt:lpstr>Office Theme</vt:lpstr>
      <vt:lpstr>1_Office Theme</vt:lpstr>
      <vt:lpstr>Default Theme</vt:lpstr>
      <vt:lpstr>Welcome</vt:lpstr>
      <vt:lpstr>Notes on your essay</vt:lpstr>
      <vt:lpstr>In this session you will:</vt:lpstr>
      <vt:lpstr>Definitions and Key Terms</vt:lpstr>
      <vt:lpstr>Nutritional State of the World</vt:lpstr>
      <vt:lpstr>Nutritional State of the World</vt:lpstr>
      <vt:lpstr>PowerPoint Presentation</vt:lpstr>
      <vt:lpstr>The Importance of Nutrition</vt:lpstr>
      <vt:lpstr>Nutritional State of the World</vt:lpstr>
      <vt:lpstr>Nutritional State of the World</vt:lpstr>
      <vt:lpstr>PowerPoint Presentation</vt:lpstr>
      <vt:lpstr>The Determinants of Nutritional Status</vt:lpstr>
      <vt:lpstr>The Determinants of Nutritional Status</vt:lpstr>
      <vt:lpstr>What do we know?</vt:lpstr>
      <vt:lpstr>Nutritional Needs Throughout the Life Cycle</vt:lpstr>
      <vt:lpstr>Nutritional Needs Throughout the Life Cycle</vt:lpstr>
      <vt:lpstr>Gauging Nutritional Status</vt:lpstr>
      <vt:lpstr>Nutritional Needs Throughout the Life Cycle</vt:lpstr>
      <vt:lpstr>Nutritional Needs Throughout the Life Cycle </vt:lpstr>
      <vt:lpstr>Key nutritional needs and how to meet them</vt:lpstr>
      <vt:lpstr>PowerPoint Presentation</vt:lpstr>
      <vt:lpstr>PowerPoint Presentation</vt:lpstr>
      <vt:lpstr>PowerPoint Presentation</vt:lpstr>
      <vt:lpstr>PowerPoint Presentation</vt:lpstr>
      <vt:lpstr>PowerPoint Presentation</vt:lpstr>
      <vt:lpstr>Key Nutritional Needs</vt:lpstr>
      <vt:lpstr>Nutritional State of the World</vt:lpstr>
      <vt:lpstr>Key Nutritional Needs</vt:lpstr>
      <vt:lpstr>Nutritional State of the World</vt:lpstr>
      <vt:lpstr>Key Nutritional Needs</vt:lpstr>
      <vt:lpstr>Key Nutritional Needs</vt:lpstr>
      <vt:lpstr>Key Nutritional Needs</vt:lpstr>
      <vt:lpstr>Key Nutritional Needs</vt:lpstr>
      <vt:lpstr>Key Nutritional Needs</vt:lpstr>
      <vt:lpstr>Nutritional State of the World</vt:lpstr>
      <vt:lpstr>Nutritional State of the World</vt:lpstr>
      <vt:lpstr>Nutritional State of the World</vt:lpstr>
      <vt:lpstr>Nutritional State of the World</vt:lpstr>
      <vt:lpstr>Addressing Future Nutrition Challenges</vt:lpstr>
      <vt:lpstr>Addressing Future Nutrition Challenges</vt:lpstr>
      <vt:lpstr>Sort them right</vt:lpstr>
      <vt:lpstr>Addressing Future Nutrition Challenges</vt:lpstr>
      <vt:lpstr>Addressing Future Nutrition Challenges</vt:lpstr>
      <vt:lpstr>Addressing Future Nutrition Challenges</vt:lpstr>
      <vt:lpstr>Main Messages</vt:lpstr>
      <vt:lpstr>Main Messages</vt:lpstr>
      <vt:lpstr>See you next week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dc:creator>Tilly</dc:creator>
  <cp:lastModifiedBy>Chijioke Olivier Agomo</cp:lastModifiedBy>
  <cp:revision>1</cp:revision>
  <dcterms:created xsi:type="dcterms:W3CDTF">2021-11-30T23:05:29Z</dcterms:created>
  <dcterms:modified xsi:type="dcterms:W3CDTF">2023-01-10T16:45:07Z</dcterms:modified>
</cp:coreProperties>
</file>